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Lst>
  <p:notesMasterIdLst>
    <p:notesMasterId r:id="rId16"/>
  </p:notesMasterIdLst>
  <p:handoutMasterIdLst>
    <p:handoutMasterId r:id="rId17"/>
  </p:handoutMasterIdLst>
  <p:sldIdLst>
    <p:sldId id="256" r:id="rId5"/>
    <p:sldId id="267" r:id="rId6"/>
    <p:sldId id="258" r:id="rId7"/>
    <p:sldId id="260" r:id="rId8"/>
    <p:sldId id="259" r:id="rId9"/>
    <p:sldId id="261" r:id="rId10"/>
    <p:sldId id="262" r:id="rId11"/>
    <p:sldId id="263" r:id="rId12"/>
    <p:sldId id="266" r:id="rId13"/>
    <p:sldId id="264"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95">
          <p15:clr>
            <a:srgbClr val="A4A3A4"/>
          </p15:clr>
        </p15:guide>
        <p15:guide id="2" pos="2851">
          <p15:clr>
            <a:srgbClr val="A4A3A4"/>
          </p15:clr>
        </p15:guide>
        <p15:guide id="3" orient="horz" pos="935">
          <p15:clr>
            <a:srgbClr val="A4A3A4"/>
          </p15:clr>
        </p15:guide>
        <p15:guide id="4" orient="horz" pos="2156">
          <p15:clr>
            <a:srgbClr val="A4A3A4"/>
          </p15:clr>
        </p15:guide>
        <p15:guide id="5" orient="horz" pos="161">
          <p15:clr>
            <a:srgbClr val="A4A3A4"/>
          </p15:clr>
        </p15:guide>
        <p15:guide id="6" pos="2880">
          <p15:clr>
            <a:srgbClr val="A4A3A4"/>
          </p15:clr>
        </p15:guide>
        <p15:guide id="7" pos="766">
          <p15:clr>
            <a:srgbClr val="A4A3A4"/>
          </p15:clr>
        </p15:guide>
        <p15:guide id="8" pos="5477">
          <p15:clr>
            <a:srgbClr val="A4A3A4"/>
          </p15:clr>
        </p15:guide>
        <p15:guide id="9" pos="29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nrad Savoy" initials="csy" lastIdx="9" clrIdx="0"/>
  <p:cmAuthor id="1" name="Claire Stevens" initials="CS" lastIdx="16" clrIdx="1"/>
  <p:cmAuthor id="2" name="Noelle Morgan" initials="NM" lastIdx="2" clrIdx="2"/>
  <p:cmAuthor id="3" name="Rafael Dominguez Rodriguez" initials="RDR" lastIdx="9" clrIdx="3"/>
  <p:cmAuthor id="4" name="Dimah Al-Azawi (EXTERNAL)" initials="DA" lastIdx="1" clrIdx="4"/>
  <p:cmAuthor id="5" name="Gibala, Pavol" initials="PG" lastIdx="7" clrIdx="5">
    <p:extLst>
      <p:ext uri="{19B8F6BF-5375-455C-9EA6-DF929625EA0E}">
        <p15:presenceInfo xmlns:p15="http://schemas.microsoft.com/office/powerpoint/2012/main" userId="Gibala, Pavol" providerId="None"/>
      </p:ext>
    </p:extLst>
  </p:cmAuthor>
  <p:cmAuthor id="6" name="Dorota Distlerova" initials="DD" lastIdx="9" clrIdx="6">
    <p:extLst>
      <p:ext uri="{19B8F6BF-5375-455C-9EA6-DF929625EA0E}">
        <p15:presenceInfo xmlns:p15="http://schemas.microsoft.com/office/powerpoint/2012/main" userId="S-1-5-21-970292734-3806219473-2508978584-16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78196"/>
    <a:srgbClr val="2573BA"/>
    <a:srgbClr val="7C878E"/>
    <a:srgbClr val="1E5DAC"/>
    <a:srgbClr val="7CC3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809" autoAdjust="0"/>
    <p:restoredTop sz="85943" autoAdjust="0"/>
  </p:normalViewPr>
  <p:slideViewPr>
    <p:cSldViewPr snapToGrid="0" snapToObjects="1">
      <p:cViewPr varScale="1">
        <p:scale>
          <a:sx n="114" d="100"/>
          <a:sy n="114" d="100"/>
        </p:scale>
        <p:origin x="2214" y="108"/>
      </p:cViewPr>
      <p:guideLst>
        <p:guide orient="horz" pos="895"/>
        <p:guide pos="2851"/>
        <p:guide orient="horz" pos="935"/>
        <p:guide orient="horz" pos="2156"/>
        <p:guide orient="horz" pos="161"/>
        <p:guide pos="2880"/>
        <p:guide pos="766"/>
        <p:guide pos="5477"/>
        <p:guide pos="291"/>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0" d="100"/>
          <a:sy n="50" d="100"/>
        </p:scale>
        <p:origin x="-2683"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45C329-1403-9A4C-8E8E-D2FEAA565D34}" type="datetimeFigureOut">
              <a:rPr lang="en-US" smtClean="0"/>
              <a:t>6/12/2018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a:t>Version 10, 26.Jan.2017</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ECB29D-7600-CA4F-8E02-6C8F054319EB}" type="slidenum">
              <a:rPr lang="en-US" smtClean="0"/>
              <a:t>‹#›</a:t>
            </a:fld>
            <a:endParaRPr lang="en-US" dirty="0"/>
          </a:p>
        </p:txBody>
      </p:sp>
    </p:spTree>
    <p:extLst>
      <p:ext uri="{BB962C8B-B14F-4D97-AF65-F5344CB8AC3E}">
        <p14:creationId xmlns:p14="http://schemas.microsoft.com/office/powerpoint/2010/main" val="425338407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6C832D-0B2A-7C42-9AE1-652F463CF707}" type="datetimeFigureOut">
              <a:rPr lang="en-US" smtClean="0"/>
              <a:t>6/12/2018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Version 10, 26.Jan.2017</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A920DB-DA39-B948-8A10-FF782037E64A}" type="slidenum">
              <a:rPr lang="en-US" smtClean="0"/>
              <a:t>‹#›</a:t>
            </a:fld>
            <a:endParaRPr lang="en-US" dirty="0"/>
          </a:p>
        </p:txBody>
      </p:sp>
    </p:spTree>
    <p:extLst>
      <p:ext uri="{BB962C8B-B14F-4D97-AF65-F5344CB8AC3E}">
        <p14:creationId xmlns:p14="http://schemas.microsoft.com/office/powerpoint/2010/main" val="1096319922"/>
      </p:ext>
    </p:extLst>
  </p:cSld>
  <p:clrMap bg1="lt1" tx1="dk1" bg2="lt2" tx2="dk2" accent1="accent1" accent2="accent2" accent3="accent3" accent4="accent4" accent5="accent5" accent6="accent6" hlink="hlink" folHlink="folHlink"/>
  <p:hf sldNum="0"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a:p>
        </p:txBody>
      </p:sp>
      <p:sp>
        <p:nvSpPr>
          <p:cNvPr id="5" name="Footer Placeholder 4"/>
          <p:cNvSpPr>
            <a:spLocks noGrp="1"/>
          </p:cNvSpPr>
          <p:nvPr>
            <p:ph type="ftr" sz="quarter" idx="11"/>
          </p:nvPr>
        </p:nvSpPr>
        <p:spPr/>
        <p:txBody>
          <a:bodyPr/>
          <a:lstStyle/>
          <a:p>
            <a:r>
              <a:rPr lang="en-US"/>
              <a:t>Version 10, 26.Jan.2017</a:t>
            </a:r>
            <a:endParaRPr lang="en-US" dirty="0"/>
          </a:p>
        </p:txBody>
      </p:sp>
    </p:spTree>
    <p:extLst>
      <p:ext uri="{BB962C8B-B14F-4D97-AF65-F5344CB8AC3E}">
        <p14:creationId xmlns:p14="http://schemas.microsoft.com/office/powerpoint/2010/main" val="249774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p:spTree>
      <p:nvGrpSpPr>
        <p:cNvPr id="1" name=""/>
        <p:cNvGrpSpPr/>
        <p:nvPr/>
      </p:nvGrpSpPr>
      <p:grpSpPr>
        <a:xfrm>
          <a:off x="0" y="0"/>
          <a:ext cx="0" cy="0"/>
          <a:chOff x="0" y="0"/>
          <a:chExt cx="0" cy="0"/>
        </a:xfrm>
      </p:grpSpPr>
      <p:sp>
        <p:nvSpPr>
          <p:cNvPr id="6" name="Rectangle 5"/>
          <p:cNvSpPr/>
          <p:nvPr/>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sp>
        <p:nvSpPr>
          <p:cNvPr id="17" name="Text Placeholder 16"/>
          <p:cNvSpPr>
            <a:spLocks noGrp="1"/>
          </p:cNvSpPr>
          <p:nvPr>
            <p:ph type="body" sz="quarter" idx="10" hasCustomPrompt="1"/>
          </p:nvPr>
        </p:nvSpPr>
        <p:spPr>
          <a:xfrm>
            <a:off x="1097280" y="4511740"/>
            <a:ext cx="7598202" cy="566309"/>
          </a:xfrm>
          <a:prstGeom prst="rect">
            <a:avLst/>
          </a:prstGeom>
        </p:spPr>
        <p:txBody>
          <a:bodyPr wrap="square">
            <a:spAutoFit/>
          </a:bodyPr>
          <a:lstStyle>
            <a:lvl1pPr marL="0" indent="0" algn="l">
              <a:buNone/>
              <a:defRPr sz="2800" b="0" baseline="0">
                <a:solidFill>
                  <a:schemeClr val="tx1"/>
                </a:solidFill>
              </a:defRPr>
            </a:lvl1pPr>
          </a:lstStyle>
          <a:p>
            <a:pPr lvl="0"/>
            <a:r>
              <a:rPr lang="en-US" noProof="0" dirty="0"/>
              <a:t>Date</a:t>
            </a:r>
          </a:p>
        </p:txBody>
      </p:sp>
      <p:sp>
        <p:nvSpPr>
          <p:cNvPr id="3" name="Subtitle 2"/>
          <p:cNvSpPr>
            <a:spLocks noGrp="1"/>
          </p:cNvSpPr>
          <p:nvPr>
            <p:ph type="subTitle" idx="1" hasCustomPrompt="1"/>
          </p:nvPr>
        </p:nvSpPr>
        <p:spPr>
          <a:xfrm>
            <a:off x="1097280" y="3935997"/>
            <a:ext cx="7598202" cy="529569"/>
          </a:xfrm>
          <a:prstGeom prst="rect">
            <a:avLst/>
          </a:prstGeom>
        </p:spPr>
        <p:txBody>
          <a:bodyPr wrap="square">
            <a:spAutoFit/>
          </a:bodyPr>
          <a:lstStyle>
            <a:lvl1pPr marL="0" indent="0" algn="l">
              <a:buNone/>
              <a:defRPr sz="2800" b="0" baseline="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a:t>Click to edit subtitle</a:t>
            </a:r>
          </a:p>
        </p:txBody>
      </p:sp>
      <p:sp>
        <p:nvSpPr>
          <p:cNvPr id="7" name="Title 1"/>
          <p:cNvSpPr>
            <a:spLocks noGrp="1"/>
          </p:cNvSpPr>
          <p:nvPr>
            <p:ph type="title" hasCustomPrompt="1"/>
          </p:nvPr>
        </p:nvSpPr>
        <p:spPr>
          <a:xfrm>
            <a:off x="1097280" y="2770137"/>
            <a:ext cx="7598202" cy="1143000"/>
          </a:xfrm>
        </p:spPr>
        <p:txBody>
          <a:bodyPr/>
          <a:lstStyle/>
          <a:p>
            <a:r>
              <a:rPr lang="en-US" dirty="0"/>
              <a:t>Click to edit title</a:t>
            </a:r>
          </a:p>
        </p:txBody>
      </p:sp>
      <p:sp>
        <p:nvSpPr>
          <p:cNvPr id="9" name="Rectangle 8"/>
          <p:cNvSpPr/>
          <p:nvPr/>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sp>
        <p:nvSpPr>
          <p:cNvPr id="11" name="Rectangle 10"/>
          <p:cNvSpPr/>
          <p:nvPr userDrawn="1"/>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spTree>
    <p:extLst>
      <p:ext uri="{BB962C8B-B14F-4D97-AF65-F5344CB8AC3E}">
        <p14:creationId xmlns:p14="http://schemas.microsoft.com/office/powerpoint/2010/main" val="549407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 Text + Graphic">
    <p:spTree>
      <p:nvGrpSpPr>
        <p:cNvPr id="1" name=""/>
        <p:cNvGrpSpPr/>
        <p:nvPr/>
      </p:nvGrpSpPr>
      <p:grpSpPr>
        <a:xfrm>
          <a:off x="0" y="0"/>
          <a:ext cx="0" cy="0"/>
          <a:chOff x="0" y="0"/>
          <a:chExt cx="0" cy="0"/>
        </a:xfrm>
      </p:grpSpPr>
      <p:sp>
        <p:nvSpPr>
          <p:cNvPr id="10" name="SmartArt Placeholder 8"/>
          <p:cNvSpPr>
            <a:spLocks noGrp="1" noChangeAspect="1"/>
          </p:cNvSpPr>
          <p:nvPr>
            <p:ph type="dgm" sz="quarter" idx="12"/>
          </p:nvPr>
        </p:nvSpPr>
        <p:spPr>
          <a:xfrm>
            <a:off x="4206240" y="1463040"/>
            <a:ext cx="4480560" cy="4572000"/>
          </a:xfrm>
          <a:prstGeom prst="rect">
            <a:avLst/>
          </a:prstGeom>
        </p:spPr>
        <p:txBody>
          <a:bodyPr>
            <a:noAutofit/>
          </a:bodyPr>
          <a:lstStyle>
            <a:lvl1pPr>
              <a:defRPr sz="2800"/>
            </a:lvl1pPr>
          </a:lstStyle>
          <a:p>
            <a:r>
              <a:rPr lang="en-US" noProof="0"/>
              <a:t>Click icon to add SmartArt graphic</a:t>
            </a:r>
            <a:endParaRPr lang="en-US" noProof="0" dirty="0"/>
          </a:p>
        </p:txBody>
      </p:sp>
      <p:sp>
        <p:nvSpPr>
          <p:cNvPr id="5"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7" name="Content Placeholder 3"/>
          <p:cNvSpPr>
            <a:spLocks noGrp="1"/>
          </p:cNvSpPr>
          <p:nvPr>
            <p:ph sz="quarter" idx="11" hasCustomPrompt="1"/>
          </p:nvPr>
        </p:nvSpPr>
        <p:spPr>
          <a:xfrm>
            <a:off x="457200" y="1463040"/>
            <a:ext cx="3657600" cy="4572000"/>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p:txBody>
      </p:sp>
    </p:spTree>
    <p:extLst>
      <p:ext uri="{BB962C8B-B14F-4D97-AF65-F5344CB8AC3E}">
        <p14:creationId xmlns:p14="http://schemas.microsoft.com/office/powerpoint/2010/main" val="2717118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 Graphic">
    <p:spTree>
      <p:nvGrpSpPr>
        <p:cNvPr id="1" name=""/>
        <p:cNvGrpSpPr/>
        <p:nvPr/>
      </p:nvGrpSpPr>
      <p:grpSpPr>
        <a:xfrm>
          <a:off x="0" y="0"/>
          <a:ext cx="0" cy="0"/>
          <a:chOff x="0" y="0"/>
          <a:chExt cx="0" cy="0"/>
        </a:xfrm>
      </p:grpSpPr>
      <p:sp>
        <p:nvSpPr>
          <p:cNvPr id="4" name="SmartArt Placeholder 3"/>
          <p:cNvSpPr>
            <a:spLocks noGrp="1" noChangeAspect="1"/>
          </p:cNvSpPr>
          <p:nvPr>
            <p:ph type="dgm" sz="quarter" idx="13"/>
          </p:nvPr>
        </p:nvSpPr>
        <p:spPr>
          <a:xfrm>
            <a:off x="454028" y="1463040"/>
            <a:ext cx="8232775" cy="4572000"/>
          </a:xfrm>
          <a:prstGeom prst="rect">
            <a:avLst/>
          </a:prstGeom>
        </p:spPr>
        <p:txBody>
          <a:bodyPr>
            <a:noAutofit/>
          </a:bodyPr>
          <a:lstStyle/>
          <a:p>
            <a:r>
              <a:rPr lang="en-US" noProof="0"/>
              <a:t>Click icon to add SmartArt graphic</a:t>
            </a:r>
            <a:endParaRPr lang="en-US" noProof="0" dirty="0"/>
          </a:p>
        </p:txBody>
      </p:sp>
      <p:sp>
        <p:nvSpPr>
          <p:cNvPr id="6" name="Title 1"/>
          <p:cNvSpPr>
            <a:spLocks noGrp="1"/>
          </p:cNvSpPr>
          <p:nvPr>
            <p:ph type="title" hasCustomPrompt="1"/>
          </p:nvPr>
        </p:nvSpPr>
        <p:spPr>
          <a:xfrm>
            <a:off x="457200" y="240771"/>
            <a:ext cx="8229600" cy="1143000"/>
          </a:xfrm>
        </p:spPr>
        <p:txBody>
          <a:bodyPr/>
          <a:lstStyle/>
          <a:p>
            <a:r>
              <a:rPr lang="en-US" dirty="0"/>
              <a:t>Click to edit title</a:t>
            </a:r>
          </a:p>
        </p:txBody>
      </p:sp>
    </p:spTree>
    <p:extLst>
      <p:ext uri="{BB962C8B-B14F-4D97-AF65-F5344CB8AC3E}">
        <p14:creationId xmlns:p14="http://schemas.microsoft.com/office/powerpoint/2010/main" val="130288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 Chart">
    <p:spTree>
      <p:nvGrpSpPr>
        <p:cNvPr id="1" name=""/>
        <p:cNvGrpSpPr/>
        <p:nvPr/>
      </p:nvGrpSpPr>
      <p:grpSpPr>
        <a:xfrm>
          <a:off x="0" y="0"/>
          <a:ext cx="0" cy="0"/>
          <a:chOff x="0" y="0"/>
          <a:chExt cx="0" cy="0"/>
        </a:xfrm>
      </p:grpSpPr>
      <p:sp>
        <p:nvSpPr>
          <p:cNvPr id="6" name="Chart Placeholder 4"/>
          <p:cNvSpPr>
            <a:spLocks noGrp="1" noChangeAspect="1"/>
          </p:cNvSpPr>
          <p:nvPr>
            <p:ph type="chart" sz="quarter" idx="14"/>
          </p:nvPr>
        </p:nvSpPr>
        <p:spPr>
          <a:xfrm>
            <a:off x="454025" y="1463040"/>
            <a:ext cx="8229600" cy="4572000"/>
          </a:xfrm>
          <a:prstGeom prst="rect">
            <a:avLst/>
          </a:prstGeom>
        </p:spPr>
        <p:txBody>
          <a:bodyPr>
            <a:noAutofit/>
          </a:bodyPr>
          <a:lstStyle/>
          <a:p>
            <a:r>
              <a:rPr lang="en-US" noProof="0"/>
              <a:t>Click icon to add chart</a:t>
            </a:r>
            <a:endParaRPr lang="en-US" noProof="0" dirty="0"/>
          </a:p>
        </p:txBody>
      </p:sp>
      <p:sp>
        <p:nvSpPr>
          <p:cNvPr id="5" name="Title 1"/>
          <p:cNvSpPr>
            <a:spLocks noGrp="1"/>
          </p:cNvSpPr>
          <p:nvPr>
            <p:ph type="title" hasCustomPrompt="1"/>
          </p:nvPr>
        </p:nvSpPr>
        <p:spPr>
          <a:xfrm>
            <a:off x="457200" y="240771"/>
            <a:ext cx="8229600" cy="1143000"/>
          </a:xfrm>
        </p:spPr>
        <p:txBody>
          <a:bodyPr/>
          <a:lstStyle/>
          <a:p>
            <a:r>
              <a:rPr lang="en-US" dirty="0"/>
              <a:t>Click to edit title</a:t>
            </a:r>
          </a:p>
        </p:txBody>
      </p:sp>
    </p:spTree>
    <p:extLst>
      <p:ext uri="{BB962C8B-B14F-4D97-AF65-F5344CB8AC3E}">
        <p14:creationId xmlns:p14="http://schemas.microsoft.com/office/powerpoint/2010/main" val="3698749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 2 Headers + 2 Charts">
    <p:spTree>
      <p:nvGrpSpPr>
        <p:cNvPr id="1" name=""/>
        <p:cNvGrpSpPr/>
        <p:nvPr/>
      </p:nvGrpSpPr>
      <p:grpSpPr>
        <a:xfrm>
          <a:off x="0" y="0"/>
          <a:ext cx="0" cy="0"/>
          <a:chOff x="0" y="0"/>
          <a:chExt cx="0" cy="0"/>
        </a:xfrm>
      </p:grpSpPr>
      <p:sp>
        <p:nvSpPr>
          <p:cNvPr id="5" name="Chart Placeholder 6"/>
          <p:cNvSpPr>
            <a:spLocks noGrp="1"/>
          </p:cNvSpPr>
          <p:nvPr>
            <p:ph type="chart" sz="quarter" idx="10"/>
          </p:nvPr>
        </p:nvSpPr>
        <p:spPr>
          <a:xfrm>
            <a:off x="4572000" y="2073247"/>
            <a:ext cx="4114800" cy="4114800"/>
          </a:xfrm>
          <a:prstGeom prst="rect">
            <a:avLst/>
          </a:prstGeom>
        </p:spPr>
        <p:txBody>
          <a:bodyPr>
            <a:noAutofit/>
          </a:bodyPr>
          <a:lstStyle>
            <a:lvl1pPr>
              <a:defRPr sz="2800"/>
            </a:lvl1pPr>
          </a:lstStyle>
          <a:p>
            <a:r>
              <a:rPr lang="en-US" noProof="0"/>
              <a:t>Click icon to add chart</a:t>
            </a:r>
          </a:p>
        </p:txBody>
      </p:sp>
      <p:sp>
        <p:nvSpPr>
          <p:cNvPr id="8" name="Chart Placeholder 6"/>
          <p:cNvSpPr>
            <a:spLocks noGrp="1" noChangeAspect="1"/>
          </p:cNvSpPr>
          <p:nvPr>
            <p:ph type="chart" sz="quarter" idx="11"/>
          </p:nvPr>
        </p:nvSpPr>
        <p:spPr>
          <a:xfrm>
            <a:off x="457200" y="2073247"/>
            <a:ext cx="4114800" cy="4114800"/>
          </a:xfrm>
          <a:prstGeom prst="rect">
            <a:avLst/>
          </a:prstGeom>
        </p:spPr>
        <p:txBody>
          <a:bodyPr>
            <a:noAutofit/>
          </a:bodyPr>
          <a:lstStyle>
            <a:lvl1pPr>
              <a:defRPr sz="2800"/>
            </a:lvl1pPr>
          </a:lstStyle>
          <a:p>
            <a:r>
              <a:rPr lang="en-US" noProof="0"/>
              <a:t>Click icon to add chart</a:t>
            </a:r>
            <a:endParaRPr lang="en-US" noProof="0" dirty="0"/>
          </a:p>
        </p:txBody>
      </p:sp>
      <p:sp>
        <p:nvSpPr>
          <p:cNvPr id="7" name="Text Placeholder 4"/>
          <p:cNvSpPr>
            <a:spLocks noGrp="1"/>
          </p:cNvSpPr>
          <p:nvPr>
            <p:ph type="body" sz="quarter" idx="3" hasCustomPrompt="1"/>
          </p:nvPr>
        </p:nvSpPr>
        <p:spPr>
          <a:xfrm>
            <a:off x="4572000" y="1389888"/>
            <a:ext cx="4114800" cy="639763"/>
          </a:xfrm>
          <a:prstGeom prst="rect">
            <a:avLst/>
          </a:prstGeom>
        </p:spPr>
        <p:txBody>
          <a:bodyPr anchor="b">
            <a:noAutofit/>
          </a:bodyPr>
          <a:lstStyle>
            <a:lvl1pPr marL="0" indent="0">
              <a:buNone/>
              <a:defRPr sz="28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6" name="Text Placeholder 2"/>
          <p:cNvSpPr>
            <a:spLocks noGrp="1"/>
          </p:cNvSpPr>
          <p:nvPr>
            <p:ph type="body" idx="1" hasCustomPrompt="1"/>
          </p:nvPr>
        </p:nvSpPr>
        <p:spPr>
          <a:xfrm>
            <a:off x="457200" y="1389888"/>
            <a:ext cx="4114800" cy="639763"/>
          </a:xfrm>
          <a:prstGeom prst="rect">
            <a:avLst/>
          </a:prstGeom>
        </p:spPr>
        <p:txBody>
          <a:bodyPr anchor="b">
            <a:noAutofit/>
          </a:bodyPr>
          <a:lstStyle>
            <a:lvl1pPr marL="0" indent="0">
              <a:buNone/>
              <a:defRPr sz="28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10" name="Title 1"/>
          <p:cNvSpPr>
            <a:spLocks noGrp="1"/>
          </p:cNvSpPr>
          <p:nvPr>
            <p:ph type="title" hasCustomPrompt="1"/>
          </p:nvPr>
        </p:nvSpPr>
        <p:spPr>
          <a:xfrm>
            <a:off x="457200" y="240771"/>
            <a:ext cx="8229600" cy="1143000"/>
          </a:xfrm>
        </p:spPr>
        <p:txBody>
          <a:bodyPr/>
          <a:lstStyle/>
          <a:p>
            <a:r>
              <a:rPr lang="en-US" dirty="0"/>
              <a:t>Click to edit title</a:t>
            </a:r>
          </a:p>
        </p:txBody>
      </p:sp>
    </p:spTree>
    <p:extLst>
      <p:ext uri="{BB962C8B-B14F-4D97-AF65-F5344CB8AC3E}">
        <p14:creationId xmlns:p14="http://schemas.microsoft.com/office/powerpoint/2010/main" val="4123446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0392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sp>
        <p:nvSpPr>
          <p:cNvPr id="6" name="Rectangle 5"/>
          <p:cNvSpPr/>
          <p:nvPr/>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sp>
        <p:nvSpPr>
          <p:cNvPr id="2" name="Title 1"/>
          <p:cNvSpPr>
            <a:spLocks noGrp="1"/>
          </p:cNvSpPr>
          <p:nvPr>
            <p:ph type="ctrTitle" hasCustomPrompt="1"/>
          </p:nvPr>
        </p:nvSpPr>
        <p:spPr>
          <a:xfrm>
            <a:off x="1123156" y="2231571"/>
            <a:ext cx="7335044" cy="1183904"/>
          </a:xfrm>
        </p:spPr>
        <p:txBody>
          <a:bodyPr anchor="b">
            <a:noAutofit/>
          </a:bodyPr>
          <a:lstStyle>
            <a:lvl1pPr>
              <a:defRPr sz="3600" b="1">
                <a:solidFill>
                  <a:srgbClr val="2573BA"/>
                </a:solidFill>
                <a:latin typeface="Arial"/>
                <a:cs typeface="Arial"/>
              </a:defRPr>
            </a:lvl1pPr>
          </a:lstStyle>
          <a:p>
            <a:r>
              <a:rPr lang="en-US" noProof="0" dirty="0"/>
              <a:t>End Slide</a:t>
            </a:r>
          </a:p>
        </p:txBody>
      </p:sp>
      <p:pic>
        <p:nvPicPr>
          <p:cNvPr id="7" name="Picture 6" descr="logo-02.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56349" y="1216541"/>
            <a:ext cx="2436818" cy="809750"/>
          </a:xfrm>
          <a:prstGeom prst="rect">
            <a:avLst/>
          </a:prstGeom>
        </p:spPr>
      </p:pic>
      <p:sp>
        <p:nvSpPr>
          <p:cNvPr id="5" name="Rectangle 4"/>
          <p:cNvSpPr/>
          <p:nvPr/>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pic>
        <p:nvPicPr>
          <p:cNvPr id="8" name="Picture 7" descr="logo-02.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56349" y="1216541"/>
            <a:ext cx="2436818" cy="809750"/>
          </a:xfrm>
          <a:prstGeom prst="rect">
            <a:avLst/>
          </a:prstGeom>
        </p:spPr>
      </p:pic>
      <p:sp>
        <p:nvSpPr>
          <p:cNvPr id="9" name="Rectangle 8"/>
          <p:cNvSpPr/>
          <p:nvPr userDrawn="1"/>
        </p:nvSpPr>
        <p:spPr>
          <a:xfrm>
            <a:off x="199042" y="6090384"/>
            <a:ext cx="8871505" cy="7676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noProof="0"/>
          </a:p>
        </p:txBody>
      </p:sp>
      <p:pic>
        <p:nvPicPr>
          <p:cNvPr id="10" name="Picture 9" descr="logo-02.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56349" y="1216541"/>
            <a:ext cx="2436818" cy="809750"/>
          </a:xfrm>
          <a:prstGeom prst="rect">
            <a:avLst/>
          </a:prstGeom>
        </p:spPr>
      </p:pic>
    </p:spTree>
    <p:extLst>
      <p:ext uri="{BB962C8B-B14F-4D97-AF65-F5344CB8AC3E}">
        <p14:creationId xmlns:p14="http://schemas.microsoft.com/office/powerpoint/2010/main" val="138028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 3 Headers +3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420813"/>
            <a:ext cx="2742340" cy="639763"/>
          </a:xfrm>
          <a:prstGeom prst="rect">
            <a:avLst/>
          </a:prstGeom>
        </p:spPr>
        <p:txBody>
          <a:bodyPr anchor="b">
            <a:noAutofit/>
          </a:bodyPr>
          <a:lstStyle>
            <a:lvl1pPr marL="0" indent="0">
              <a:buNone/>
              <a:defRPr sz="1600" b="1" strike="noStrike">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Click to edit subhead</a:t>
            </a:r>
          </a:p>
        </p:txBody>
      </p:sp>
      <p:sp>
        <p:nvSpPr>
          <p:cNvPr id="5" name="Text Placeholder 4"/>
          <p:cNvSpPr>
            <a:spLocks noGrp="1"/>
          </p:cNvSpPr>
          <p:nvPr>
            <p:ph type="body" sz="quarter" idx="3" hasCustomPrompt="1"/>
          </p:nvPr>
        </p:nvSpPr>
        <p:spPr>
          <a:xfrm>
            <a:off x="3199542" y="1420813"/>
            <a:ext cx="2737285" cy="639763"/>
          </a:xfrm>
          <a:prstGeom prst="rect">
            <a:avLst/>
          </a:prstGeom>
        </p:spPr>
        <p:txBody>
          <a:bodyPr anchor="b">
            <a:noAutofit/>
          </a:bodyPr>
          <a:lstStyle>
            <a:lvl1pPr marL="0" indent="0">
              <a:buNone/>
              <a:defRPr sz="1600" b="1" strike="noStrike">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subhead</a:t>
            </a:r>
          </a:p>
        </p:txBody>
      </p:sp>
      <p:sp>
        <p:nvSpPr>
          <p:cNvPr id="12" name="Text Placeholder 11"/>
          <p:cNvSpPr>
            <a:spLocks noGrp="1"/>
          </p:cNvSpPr>
          <p:nvPr>
            <p:ph type="body" sz="quarter" idx="14" hasCustomPrompt="1"/>
          </p:nvPr>
        </p:nvSpPr>
        <p:spPr>
          <a:xfrm>
            <a:off x="5937250" y="1421720"/>
            <a:ext cx="2749550" cy="632884"/>
          </a:xfrm>
          <a:prstGeom prst="rect">
            <a:avLst/>
          </a:prstGeom>
        </p:spPr>
        <p:txBody>
          <a:bodyPr anchor="b">
            <a:noAutofit/>
          </a:bodyPr>
          <a:lstStyle>
            <a:lvl1pPr marL="0" indent="0">
              <a:buNone/>
              <a:defRPr b="1" strike="noStrike">
                <a:solidFill>
                  <a:srgbClr val="2573BA"/>
                </a:solidFill>
              </a:defRPr>
            </a:lvl1pPr>
          </a:lstStyle>
          <a:p>
            <a:pPr lvl="0"/>
            <a:r>
              <a:rPr lang="en-US" noProof="0"/>
              <a:t>Click to edit subhead</a:t>
            </a:r>
          </a:p>
        </p:txBody>
      </p:sp>
      <p:sp>
        <p:nvSpPr>
          <p:cNvPr id="9" name="Text Placeholder 7"/>
          <p:cNvSpPr>
            <a:spLocks noGrp="1"/>
          </p:cNvSpPr>
          <p:nvPr>
            <p:ph type="body" sz="quarter" idx="10" hasCustomPrompt="1"/>
          </p:nvPr>
        </p:nvSpPr>
        <p:spPr>
          <a:xfrm>
            <a:off x="457200" y="2060575"/>
            <a:ext cx="2741917" cy="4295775"/>
          </a:xfrm>
        </p:spPr>
        <p:txBody>
          <a:bodyPr>
            <a:normAutofit/>
          </a:bodyPr>
          <a:lstStyle>
            <a:lvl1pPr marL="0" indent="0">
              <a:lnSpc>
                <a:spcPct val="140000"/>
              </a:lnSpc>
              <a:spcBef>
                <a:spcPts val="336"/>
              </a:spcBef>
              <a:buNone/>
              <a:defRPr sz="1200"/>
            </a:lvl1pPr>
            <a:lvl2pPr>
              <a:lnSpc>
                <a:spcPct val="140000"/>
              </a:lnSpc>
              <a:spcBef>
                <a:spcPts val="336"/>
              </a:spcBef>
              <a:defRPr sz="1200"/>
            </a:lvl2pPr>
            <a:lvl3pPr>
              <a:lnSpc>
                <a:spcPct val="140000"/>
              </a:lnSpc>
              <a:spcBef>
                <a:spcPts val="336"/>
              </a:spcBef>
              <a:defRPr sz="1200"/>
            </a:lvl3pPr>
            <a:lvl4pPr marL="1255713" indent="-285750">
              <a:lnSpc>
                <a:spcPct val="140000"/>
              </a:lnSpc>
              <a:spcBef>
                <a:spcPts val="336"/>
              </a:spcBef>
              <a:defRPr sz="1200"/>
            </a:lvl4pPr>
          </a:lstStyle>
          <a:p>
            <a:pPr marL="0" indent="0">
              <a:buNone/>
            </a:pPr>
            <a:r>
              <a:rPr lang="en-US" noProof="0" dirty="0">
                <a:ea typeface="ＭＳ 明朝"/>
                <a:cs typeface="Times New Roman"/>
              </a:rPr>
              <a:t>The slide content should not be too crowded (the simpler the better), should not be scaled up to fill the slide area. Body copy text size ideally should be consistent across the whole set of slides (shown in examples), but not larger than 16.</a:t>
            </a:r>
            <a:endParaRPr lang="en-US" noProof="0" dirty="0"/>
          </a:p>
          <a:p>
            <a:pPr lvl="1"/>
            <a:r>
              <a:rPr lang="en-US" dirty="0"/>
              <a:t>Second level</a:t>
            </a:r>
          </a:p>
          <a:p>
            <a:pPr lvl="2"/>
            <a:r>
              <a:rPr lang="en-US" dirty="0"/>
              <a:t>Third level</a:t>
            </a:r>
          </a:p>
          <a:p>
            <a:pPr lvl="3"/>
            <a:r>
              <a:rPr lang="en-US" dirty="0"/>
              <a:t>Fourth level</a:t>
            </a:r>
          </a:p>
        </p:txBody>
      </p:sp>
      <p:sp>
        <p:nvSpPr>
          <p:cNvPr id="10" name="Text Placeholder 7"/>
          <p:cNvSpPr>
            <a:spLocks noGrp="1"/>
          </p:cNvSpPr>
          <p:nvPr>
            <p:ph type="body" sz="quarter" idx="15" hasCustomPrompt="1"/>
          </p:nvPr>
        </p:nvSpPr>
        <p:spPr>
          <a:xfrm>
            <a:off x="3201041" y="2060575"/>
            <a:ext cx="2741917" cy="4295775"/>
          </a:xfrm>
        </p:spPr>
        <p:txBody>
          <a:bodyPr>
            <a:normAutofit/>
          </a:bodyPr>
          <a:lstStyle>
            <a:lvl1pPr marL="0" indent="0">
              <a:lnSpc>
                <a:spcPct val="140000"/>
              </a:lnSpc>
              <a:spcBef>
                <a:spcPts val="336"/>
              </a:spcBef>
              <a:buNone/>
              <a:defRPr sz="1200"/>
            </a:lvl1pPr>
            <a:lvl2pPr>
              <a:lnSpc>
                <a:spcPct val="140000"/>
              </a:lnSpc>
              <a:spcBef>
                <a:spcPts val="336"/>
              </a:spcBef>
              <a:defRPr sz="1200"/>
            </a:lvl2pPr>
            <a:lvl3pPr>
              <a:lnSpc>
                <a:spcPct val="140000"/>
              </a:lnSpc>
              <a:spcBef>
                <a:spcPts val="336"/>
              </a:spcBef>
              <a:defRPr sz="1200"/>
            </a:lvl3pPr>
            <a:lvl4pPr marL="1255713" indent="-285750">
              <a:lnSpc>
                <a:spcPct val="140000"/>
              </a:lnSpc>
              <a:spcBef>
                <a:spcPts val="336"/>
              </a:spcBef>
              <a:defRPr sz="1200"/>
            </a:lvl4pPr>
          </a:lstStyle>
          <a:p>
            <a:pPr marL="0" indent="0">
              <a:buNone/>
            </a:pPr>
            <a:r>
              <a:rPr lang="en-US" noProof="0" dirty="0">
                <a:ea typeface="ＭＳ 明朝"/>
                <a:cs typeface="Times New Roman"/>
              </a:rPr>
              <a:t>The slide content should not be too crowded (the simpler the better), should not be scaled up to fill the slide area. Body copy text size ideally should be consistent across the whole set of slides (shown in examples), but not larger than 16.</a:t>
            </a:r>
            <a:endParaRPr lang="en-US" noProof="0" dirty="0"/>
          </a:p>
          <a:p>
            <a:pPr lvl="1"/>
            <a:r>
              <a:rPr lang="en-US" dirty="0"/>
              <a:t>Second level</a:t>
            </a:r>
          </a:p>
          <a:p>
            <a:pPr lvl="2"/>
            <a:r>
              <a:rPr lang="en-US" dirty="0"/>
              <a:t>Third level</a:t>
            </a:r>
          </a:p>
          <a:p>
            <a:pPr lvl="3"/>
            <a:r>
              <a:rPr lang="en-US" dirty="0"/>
              <a:t>Fourth level</a:t>
            </a:r>
          </a:p>
        </p:txBody>
      </p:sp>
      <p:sp>
        <p:nvSpPr>
          <p:cNvPr id="11" name="Text Placeholder 7"/>
          <p:cNvSpPr>
            <a:spLocks noGrp="1"/>
          </p:cNvSpPr>
          <p:nvPr>
            <p:ph type="body" sz="quarter" idx="16" hasCustomPrompt="1"/>
          </p:nvPr>
        </p:nvSpPr>
        <p:spPr>
          <a:xfrm>
            <a:off x="5955695" y="2060575"/>
            <a:ext cx="2741917" cy="4295775"/>
          </a:xfrm>
        </p:spPr>
        <p:txBody>
          <a:bodyPr>
            <a:normAutofit/>
          </a:bodyPr>
          <a:lstStyle>
            <a:lvl1pPr marL="0" indent="0">
              <a:lnSpc>
                <a:spcPct val="140000"/>
              </a:lnSpc>
              <a:spcBef>
                <a:spcPts val="336"/>
              </a:spcBef>
              <a:buNone/>
              <a:defRPr sz="1200"/>
            </a:lvl1pPr>
            <a:lvl2pPr>
              <a:lnSpc>
                <a:spcPct val="140000"/>
              </a:lnSpc>
              <a:spcBef>
                <a:spcPts val="336"/>
              </a:spcBef>
              <a:defRPr sz="1200"/>
            </a:lvl2pPr>
            <a:lvl3pPr>
              <a:lnSpc>
                <a:spcPct val="140000"/>
              </a:lnSpc>
              <a:spcBef>
                <a:spcPts val="336"/>
              </a:spcBef>
              <a:defRPr sz="1200"/>
            </a:lvl3pPr>
            <a:lvl4pPr marL="1255713" indent="-285750">
              <a:lnSpc>
                <a:spcPct val="140000"/>
              </a:lnSpc>
              <a:spcBef>
                <a:spcPts val="336"/>
              </a:spcBef>
              <a:defRPr sz="1200"/>
            </a:lvl4pPr>
          </a:lstStyle>
          <a:p>
            <a:pPr marL="0" indent="0">
              <a:buNone/>
            </a:pPr>
            <a:r>
              <a:rPr lang="en-US" noProof="0" dirty="0">
                <a:ea typeface="ＭＳ 明朝"/>
                <a:cs typeface="Times New Roman"/>
              </a:rPr>
              <a:t>The slide content should not be too crowded (the simpler the better), should not be scaled up to fill the slide area. Body copy text size ideally should be consistent across the whole set of slides (shown in examples), but not larger than 16.</a:t>
            </a:r>
            <a:endParaRPr lang="en-US" noProof="0" dirty="0"/>
          </a:p>
          <a:p>
            <a:pPr lvl="1"/>
            <a:r>
              <a:rPr lang="en-US" dirty="0"/>
              <a:t>Second level</a:t>
            </a:r>
          </a:p>
          <a:p>
            <a:pPr lvl="2"/>
            <a:r>
              <a:rPr lang="en-US" dirty="0"/>
              <a:t>Third level</a:t>
            </a:r>
          </a:p>
          <a:p>
            <a:pPr lvl="3"/>
            <a:r>
              <a:rPr lang="en-US" dirty="0"/>
              <a:t>Fourth level</a:t>
            </a:r>
          </a:p>
        </p:txBody>
      </p:sp>
      <p:sp>
        <p:nvSpPr>
          <p:cNvPr id="13" name="Text Placeholder 16"/>
          <p:cNvSpPr>
            <a:spLocks noGrp="1"/>
          </p:cNvSpPr>
          <p:nvPr>
            <p:ph type="body" sz="quarter" idx="13" hasCustomPrompt="1"/>
          </p:nvPr>
        </p:nvSpPr>
        <p:spPr>
          <a:xfrm>
            <a:off x="462817" y="241299"/>
            <a:ext cx="8229600" cy="1006319"/>
          </a:xfrm>
          <a:prstGeom prst="rect">
            <a:avLst/>
          </a:prstGeom>
        </p:spPr>
        <p:txBody>
          <a:bodyPr anchor="t"/>
          <a:lstStyle>
            <a:lvl1pPr marL="0" indent="0">
              <a:lnSpc>
                <a:spcPct val="100000"/>
              </a:lnSpc>
              <a:spcBef>
                <a:spcPts val="0"/>
              </a:spcBef>
              <a:buNone/>
              <a:defRPr sz="3600" b="1">
                <a:solidFill>
                  <a:srgbClr val="2573BA"/>
                </a:solidFill>
              </a:defRPr>
            </a:lvl1pPr>
          </a:lstStyle>
          <a:p>
            <a:pPr lvl="0"/>
            <a:r>
              <a:rPr lang="en-US" noProof="0" dirty="0"/>
              <a:t>Click to edit title</a:t>
            </a:r>
          </a:p>
        </p:txBody>
      </p:sp>
    </p:spTree>
    <p:extLst>
      <p:ext uri="{BB962C8B-B14F-4D97-AF65-F5344CB8AC3E}">
        <p14:creationId xmlns:p14="http://schemas.microsoft.com/office/powerpoint/2010/main" val="33477183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 2 Headers + 2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420813"/>
            <a:ext cx="4040188" cy="639763"/>
          </a:xfrm>
          <a:prstGeom prst="rect">
            <a:avLst/>
          </a:prstGeom>
        </p:spPr>
        <p:txBody>
          <a:bodyPr anchor="b">
            <a:noAutofit/>
          </a:bodyPr>
          <a:lstStyle>
            <a:lvl1pPr marL="0" indent="0">
              <a:buNone/>
              <a:defRPr sz="16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Click to edit subhead</a:t>
            </a:r>
          </a:p>
        </p:txBody>
      </p:sp>
      <p:sp>
        <p:nvSpPr>
          <p:cNvPr id="5" name="Text Placeholder 4"/>
          <p:cNvSpPr>
            <a:spLocks noGrp="1"/>
          </p:cNvSpPr>
          <p:nvPr>
            <p:ph type="body" sz="quarter" idx="3" hasCustomPrompt="1"/>
          </p:nvPr>
        </p:nvSpPr>
        <p:spPr>
          <a:xfrm>
            <a:off x="4645029" y="1420813"/>
            <a:ext cx="4041775" cy="639763"/>
          </a:xfrm>
          <a:prstGeom prst="rect">
            <a:avLst/>
          </a:prstGeom>
        </p:spPr>
        <p:txBody>
          <a:bodyPr anchor="b">
            <a:noAutofit/>
          </a:bodyPr>
          <a:lstStyle>
            <a:lvl1pPr marL="0" indent="0">
              <a:buNone/>
              <a:defRPr sz="16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Click to edit subhead</a:t>
            </a:r>
          </a:p>
        </p:txBody>
      </p:sp>
      <p:sp>
        <p:nvSpPr>
          <p:cNvPr id="8" name="Text Placeholder 7"/>
          <p:cNvSpPr>
            <a:spLocks noGrp="1"/>
          </p:cNvSpPr>
          <p:nvPr>
            <p:ph type="body" sz="quarter" idx="10" hasCustomPrompt="1"/>
          </p:nvPr>
        </p:nvSpPr>
        <p:spPr>
          <a:xfrm>
            <a:off x="457200" y="2060575"/>
            <a:ext cx="4040188" cy="4295775"/>
          </a:xfrm>
        </p:spPr>
        <p:txBody>
          <a:bodyPr>
            <a:normAutofit/>
          </a:bodyPr>
          <a:lstStyle>
            <a:lvl1pPr marL="0" indent="0">
              <a:lnSpc>
                <a:spcPct val="140000"/>
              </a:lnSpc>
              <a:spcBef>
                <a:spcPts val="336"/>
              </a:spcBef>
              <a:buNone/>
              <a:defRPr sz="1200"/>
            </a:lvl1pPr>
            <a:lvl2pPr>
              <a:lnSpc>
                <a:spcPct val="140000"/>
              </a:lnSpc>
              <a:spcBef>
                <a:spcPts val="336"/>
              </a:spcBef>
              <a:defRPr sz="1200"/>
            </a:lvl2pPr>
            <a:lvl3pPr>
              <a:lnSpc>
                <a:spcPct val="140000"/>
              </a:lnSpc>
              <a:spcBef>
                <a:spcPts val="336"/>
              </a:spcBef>
              <a:defRPr sz="1200"/>
            </a:lvl3pPr>
            <a:lvl4pPr marL="1255713" indent="-285750">
              <a:lnSpc>
                <a:spcPct val="140000"/>
              </a:lnSpc>
              <a:spcBef>
                <a:spcPts val="336"/>
              </a:spcBef>
              <a:defRPr sz="1200"/>
            </a:lvl4pPr>
          </a:lstStyle>
          <a:p>
            <a:pPr marL="0" indent="0">
              <a:buNone/>
            </a:pPr>
            <a:r>
              <a:rPr lang="en-US" noProof="0" dirty="0">
                <a:ea typeface="ＭＳ 明朝"/>
                <a:cs typeface="Times New Roman"/>
              </a:rPr>
              <a:t>The slide content should not be too crowded (the simpler the better), should not be scaled up to fill the slide area. Body copy text size ideally should be consistent across the whole set of slides (shown in examples), but not larger than 16.</a:t>
            </a:r>
            <a:endParaRPr lang="en-US" noProof="0" dirty="0"/>
          </a:p>
          <a:p>
            <a:pPr lvl="1"/>
            <a:r>
              <a:rPr lang="en-US" dirty="0"/>
              <a:t>Second level</a:t>
            </a:r>
          </a:p>
          <a:p>
            <a:pPr lvl="2"/>
            <a:r>
              <a:rPr lang="en-US" dirty="0"/>
              <a:t>Third level</a:t>
            </a:r>
          </a:p>
          <a:p>
            <a:pPr lvl="3"/>
            <a:r>
              <a:rPr lang="en-US" dirty="0"/>
              <a:t>Fourth level</a:t>
            </a:r>
          </a:p>
        </p:txBody>
      </p:sp>
      <p:sp>
        <p:nvSpPr>
          <p:cNvPr id="9" name="Text Placeholder 7"/>
          <p:cNvSpPr>
            <a:spLocks noGrp="1"/>
          </p:cNvSpPr>
          <p:nvPr>
            <p:ph type="body" sz="quarter" idx="11" hasCustomPrompt="1"/>
          </p:nvPr>
        </p:nvSpPr>
        <p:spPr>
          <a:xfrm>
            <a:off x="4655408" y="2060575"/>
            <a:ext cx="4040188" cy="4295775"/>
          </a:xfrm>
        </p:spPr>
        <p:txBody>
          <a:bodyPr>
            <a:normAutofit/>
          </a:bodyPr>
          <a:lstStyle>
            <a:lvl1pPr marL="0" indent="0">
              <a:lnSpc>
                <a:spcPct val="140000"/>
              </a:lnSpc>
              <a:spcBef>
                <a:spcPts val="336"/>
              </a:spcBef>
              <a:buNone/>
              <a:defRPr sz="1200"/>
            </a:lvl1pPr>
            <a:lvl2pPr>
              <a:lnSpc>
                <a:spcPct val="140000"/>
              </a:lnSpc>
              <a:spcBef>
                <a:spcPts val="336"/>
              </a:spcBef>
              <a:defRPr sz="1200"/>
            </a:lvl2pPr>
            <a:lvl3pPr>
              <a:lnSpc>
                <a:spcPct val="140000"/>
              </a:lnSpc>
              <a:spcBef>
                <a:spcPts val="336"/>
              </a:spcBef>
              <a:defRPr sz="1200"/>
            </a:lvl3pPr>
            <a:lvl4pPr marL="1255713" indent="-285750">
              <a:lnSpc>
                <a:spcPct val="140000"/>
              </a:lnSpc>
              <a:spcBef>
                <a:spcPts val="336"/>
              </a:spcBef>
              <a:defRPr sz="1200"/>
            </a:lvl4pPr>
          </a:lstStyle>
          <a:p>
            <a:pPr marL="0" indent="0">
              <a:buNone/>
            </a:pPr>
            <a:r>
              <a:rPr lang="en-US" noProof="0" dirty="0">
                <a:ea typeface="ＭＳ 明朝"/>
                <a:cs typeface="Times New Roman"/>
              </a:rPr>
              <a:t>The slide content should not be too crowded (the simpler the better), should not be scaled up to fill the slide area. Body copy text size ideally should be consistent across the whole set of slides (shown in examples), but not larger than 16.</a:t>
            </a:r>
            <a:endParaRPr lang="en-US" noProof="0" dirty="0"/>
          </a:p>
          <a:p>
            <a:pPr lvl="1"/>
            <a:r>
              <a:rPr lang="en-US" dirty="0"/>
              <a:t>Second level</a:t>
            </a:r>
          </a:p>
          <a:p>
            <a:pPr lvl="2"/>
            <a:r>
              <a:rPr lang="en-US" dirty="0"/>
              <a:t>Third level</a:t>
            </a:r>
          </a:p>
          <a:p>
            <a:pPr lvl="3"/>
            <a:r>
              <a:rPr lang="en-US" dirty="0"/>
              <a:t>Fourth level</a:t>
            </a:r>
          </a:p>
        </p:txBody>
      </p:sp>
      <p:sp>
        <p:nvSpPr>
          <p:cNvPr id="10" name="Text Placeholder 16"/>
          <p:cNvSpPr>
            <a:spLocks noGrp="1"/>
          </p:cNvSpPr>
          <p:nvPr>
            <p:ph type="body" sz="quarter" idx="13" hasCustomPrompt="1"/>
          </p:nvPr>
        </p:nvSpPr>
        <p:spPr>
          <a:xfrm>
            <a:off x="462817" y="241299"/>
            <a:ext cx="8229600" cy="1006319"/>
          </a:xfrm>
          <a:prstGeom prst="rect">
            <a:avLst/>
          </a:prstGeom>
        </p:spPr>
        <p:txBody>
          <a:bodyPr anchor="t"/>
          <a:lstStyle>
            <a:lvl1pPr marL="0" indent="0">
              <a:lnSpc>
                <a:spcPct val="100000"/>
              </a:lnSpc>
              <a:spcBef>
                <a:spcPts val="0"/>
              </a:spcBef>
              <a:buNone/>
              <a:defRPr sz="3600" b="1">
                <a:solidFill>
                  <a:srgbClr val="2573BA"/>
                </a:solidFill>
              </a:defRPr>
            </a:lvl1pPr>
          </a:lstStyle>
          <a:p>
            <a:pPr lvl="0"/>
            <a:r>
              <a:rPr lang="en-US" noProof="0" dirty="0"/>
              <a:t>Click to edit title</a:t>
            </a:r>
          </a:p>
        </p:txBody>
      </p:sp>
    </p:spTree>
    <p:extLst>
      <p:ext uri="{BB962C8B-B14F-4D97-AF65-F5344CB8AC3E}">
        <p14:creationId xmlns:p14="http://schemas.microsoft.com/office/powerpoint/2010/main" val="4107987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p:spTree>
      <p:nvGrpSpPr>
        <p:cNvPr id="1" name=""/>
        <p:cNvGrpSpPr/>
        <p:nvPr/>
      </p:nvGrpSpPr>
      <p:grpSpPr>
        <a:xfrm>
          <a:off x="0" y="0"/>
          <a:ext cx="0" cy="0"/>
          <a:chOff x="0" y="0"/>
          <a:chExt cx="0" cy="0"/>
        </a:xfrm>
      </p:grpSpPr>
      <p:sp>
        <p:nvSpPr>
          <p:cNvPr id="6" name="Content Placeholder 3"/>
          <p:cNvSpPr>
            <a:spLocks noGrp="1"/>
          </p:cNvSpPr>
          <p:nvPr>
            <p:ph sz="quarter" idx="10" hasCustomPrompt="1"/>
          </p:nvPr>
        </p:nvSpPr>
        <p:spPr>
          <a:xfrm>
            <a:off x="457200" y="1463040"/>
            <a:ext cx="8229600" cy="4612654"/>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Bullet level 1</a:t>
            </a:r>
          </a:p>
          <a:p>
            <a:pPr lvl="1"/>
            <a:r>
              <a:rPr lang="en-US" dirty="0"/>
              <a:t>Bullet level 2</a:t>
            </a:r>
          </a:p>
          <a:p>
            <a:pPr lvl="2"/>
            <a:r>
              <a:rPr lang="en-US" dirty="0"/>
              <a:t>Bullet level 3</a:t>
            </a:r>
          </a:p>
          <a:p>
            <a:pPr lvl="3"/>
            <a:r>
              <a:rPr lang="en-US" dirty="0"/>
              <a:t>Bullet level 4</a:t>
            </a:r>
          </a:p>
        </p:txBody>
      </p:sp>
      <p:sp>
        <p:nvSpPr>
          <p:cNvPr id="2"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3" name="Footer Placeholder 2"/>
          <p:cNvSpPr>
            <a:spLocks noGrp="1"/>
          </p:cNvSpPr>
          <p:nvPr>
            <p:ph type="ftr" sz="quarter" idx="11"/>
          </p:nvPr>
        </p:nvSpPr>
        <p:spPr/>
        <p:txBody>
          <a:bodyPr/>
          <a:lstStyle/>
          <a:p>
            <a:r>
              <a:rPr lang="en-US"/>
              <a:t>Version 10, 26.Jan.2017</a:t>
            </a:r>
            <a:endParaRPr lang="en-US" dirty="0"/>
          </a:p>
        </p:txBody>
      </p:sp>
    </p:spTree>
    <p:extLst>
      <p:ext uri="{BB962C8B-B14F-4D97-AF65-F5344CB8AC3E}">
        <p14:creationId xmlns:p14="http://schemas.microsoft.com/office/powerpoint/2010/main" val="3510962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Table">
    <p:spTree>
      <p:nvGrpSpPr>
        <p:cNvPr id="1" name=""/>
        <p:cNvGrpSpPr/>
        <p:nvPr/>
      </p:nvGrpSpPr>
      <p:grpSpPr>
        <a:xfrm>
          <a:off x="0" y="0"/>
          <a:ext cx="0" cy="0"/>
          <a:chOff x="0" y="0"/>
          <a:chExt cx="0" cy="0"/>
        </a:xfrm>
      </p:grpSpPr>
      <p:sp>
        <p:nvSpPr>
          <p:cNvPr id="8" name="Table Placeholder 7"/>
          <p:cNvSpPr>
            <a:spLocks noGrp="1"/>
          </p:cNvSpPr>
          <p:nvPr>
            <p:ph type="tbl" sz="quarter" idx="15"/>
          </p:nvPr>
        </p:nvSpPr>
        <p:spPr>
          <a:xfrm>
            <a:off x="457200" y="1463040"/>
            <a:ext cx="8229600" cy="4572000"/>
          </a:xfrm>
        </p:spPr>
        <p:txBody>
          <a:bodyPr/>
          <a:lstStyle/>
          <a:p>
            <a:r>
              <a:rPr lang="en-US"/>
              <a:t>Click icon to add table</a:t>
            </a:r>
            <a:endParaRPr lang="en-US" dirty="0"/>
          </a:p>
        </p:txBody>
      </p:sp>
      <p:sp>
        <p:nvSpPr>
          <p:cNvPr id="2" name="Title 1"/>
          <p:cNvSpPr>
            <a:spLocks noGrp="1"/>
          </p:cNvSpPr>
          <p:nvPr>
            <p:ph type="title" hasCustomPrompt="1"/>
          </p:nvPr>
        </p:nvSpPr>
        <p:spPr>
          <a:xfrm>
            <a:off x="457200" y="235478"/>
            <a:ext cx="8229600" cy="1143000"/>
          </a:xfrm>
        </p:spPr>
        <p:txBody>
          <a:bodyPr anchor="t"/>
          <a:lstStyle/>
          <a:p>
            <a:r>
              <a:rPr lang="en-US" noProof="0" dirty="0"/>
              <a:t>Click to edit title</a:t>
            </a:r>
          </a:p>
        </p:txBody>
      </p:sp>
    </p:spTree>
    <p:extLst>
      <p:ext uri="{BB962C8B-B14F-4D97-AF65-F5344CB8AC3E}">
        <p14:creationId xmlns:p14="http://schemas.microsoft.com/office/powerpoint/2010/main" val="418359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Subtitle 2"/>
          <p:cNvSpPr>
            <a:spLocks noGrp="1"/>
          </p:cNvSpPr>
          <p:nvPr>
            <p:ph type="subTitle" idx="10" hasCustomPrompt="1"/>
          </p:nvPr>
        </p:nvSpPr>
        <p:spPr>
          <a:xfrm>
            <a:off x="457200" y="3449588"/>
            <a:ext cx="8229600" cy="529569"/>
          </a:xfrm>
          <a:prstGeom prst="rect">
            <a:avLst/>
          </a:prstGeom>
        </p:spPr>
        <p:txBody>
          <a:bodyPr wrap="square">
            <a:spAutoFit/>
          </a:bodyPr>
          <a:lstStyle>
            <a:lvl1pPr marL="0" indent="0" algn="l">
              <a:buNone/>
              <a:defRPr sz="2800" b="0" baseline="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a:t>Click to edit subtitle</a:t>
            </a:r>
          </a:p>
        </p:txBody>
      </p:sp>
      <p:sp>
        <p:nvSpPr>
          <p:cNvPr id="5" name="Title 1"/>
          <p:cNvSpPr>
            <a:spLocks noGrp="1"/>
          </p:cNvSpPr>
          <p:nvPr>
            <p:ph type="title" hasCustomPrompt="1"/>
          </p:nvPr>
        </p:nvSpPr>
        <p:spPr>
          <a:xfrm>
            <a:off x="457200" y="2183871"/>
            <a:ext cx="8229600" cy="1143000"/>
          </a:xfrm>
        </p:spPr>
        <p:txBody>
          <a:bodyPr/>
          <a:lstStyle/>
          <a:p>
            <a:r>
              <a:rPr lang="en-US" dirty="0"/>
              <a:t>Click to edit title</a:t>
            </a:r>
          </a:p>
        </p:txBody>
      </p:sp>
    </p:spTree>
    <p:extLst>
      <p:ext uri="{BB962C8B-B14F-4D97-AF65-F5344CB8AC3E}">
        <p14:creationId xmlns:p14="http://schemas.microsoft.com/office/powerpoint/2010/main" val="170548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2 Text Boxe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457200" y="240771"/>
            <a:ext cx="8229600" cy="1143000"/>
          </a:xfrm>
        </p:spPr>
        <p:txBody>
          <a:bodyPr/>
          <a:lstStyle>
            <a:lvl1pPr>
              <a:defRPr/>
            </a:lvl1pPr>
          </a:lstStyle>
          <a:p>
            <a:r>
              <a:rPr lang="en-US" dirty="0"/>
              <a:t>Click to edit title</a:t>
            </a:r>
          </a:p>
        </p:txBody>
      </p:sp>
      <p:sp>
        <p:nvSpPr>
          <p:cNvPr id="5" name="Content Placeholder 3"/>
          <p:cNvSpPr>
            <a:spLocks noGrp="1"/>
          </p:cNvSpPr>
          <p:nvPr>
            <p:ph sz="quarter" idx="10" hasCustomPrompt="1"/>
          </p:nvPr>
        </p:nvSpPr>
        <p:spPr>
          <a:xfrm>
            <a:off x="457200" y="1463040"/>
            <a:ext cx="4041648" cy="4612654"/>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a:p>
            <a:pPr lvl="3"/>
            <a:r>
              <a:rPr lang="en-US" dirty="0"/>
              <a:t>Bullet level 4</a:t>
            </a:r>
          </a:p>
        </p:txBody>
      </p:sp>
      <p:sp>
        <p:nvSpPr>
          <p:cNvPr id="7" name="Content Placeholder 3"/>
          <p:cNvSpPr>
            <a:spLocks noGrp="1"/>
          </p:cNvSpPr>
          <p:nvPr>
            <p:ph sz="quarter" idx="19" hasCustomPrompt="1"/>
          </p:nvPr>
        </p:nvSpPr>
        <p:spPr>
          <a:xfrm>
            <a:off x="4645152" y="1463040"/>
            <a:ext cx="4041648" cy="4612654"/>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Keep text size consistent</a:t>
            </a:r>
          </a:p>
          <a:p>
            <a:pPr lvl="1"/>
            <a:r>
              <a:rPr lang="en-US" dirty="0"/>
              <a:t>Bullet level 2</a:t>
            </a:r>
          </a:p>
          <a:p>
            <a:pPr lvl="2"/>
            <a:r>
              <a:rPr lang="en-US" dirty="0"/>
              <a:t>Bullet level 3</a:t>
            </a:r>
          </a:p>
          <a:p>
            <a:pPr lvl="3"/>
            <a:r>
              <a:rPr lang="en-US" dirty="0"/>
              <a:t>Bullet level 4</a:t>
            </a:r>
          </a:p>
        </p:txBody>
      </p:sp>
    </p:spTree>
    <p:extLst>
      <p:ext uri="{BB962C8B-B14F-4D97-AF65-F5344CB8AC3E}">
        <p14:creationId xmlns:p14="http://schemas.microsoft.com/office/powerpoint/2010/main" val="45208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2 Headers + 2 Text">
    <p:spTree>
      <p:nvGrpSpPr>
        <p:cNvPr id="1" name=""/>
        <p:cNvGrpSpPr/>
        <p:nvPr/>
      </p:nvGrpSpPr>
      <p:grpSpPr>
        <a:xfrm>
          <a:off x="0" y="0"/>
          <a:ext cx="0" cy="0"/>
          <a:chOff x="0" y="0"/>
          <a:chExt cx="0" cy="0"/>
        </a:xfrm>
      </p:grpSpPr>
      <p:sp>
        <p:nvSpPr>
          <p:cNvPr id="12" name="Text Placeholder 4"/>
          <p:cNvSpPr>
            <a:spLocks noGrp="1"/>
          </p:cNvSpPr>
          <p:nvPr>
            <p:ph type="body" sz="quarter" idx="14" hasCustomPrompt="1"/>
          </p:nvPr>
        </p:nvSpPr>
        <p:spPr>
          <a:xfrm>
            <a:off x="4645152" y="1389442"/>
            <a:ext cx="4041648" cy="639763"/>
          </a:xfrm>
          <a:prstGeom prst="rect">
            <a:avLst/>
          </a:prstGeom>
        </p:spPr>
        <p:txBody>
          <a:bodyPr anchor="b">
            <a:noAutofit/>
          </a:bodyPr>
          <a:lstStyle>
            <a:lvl1pPr marL="0" indent="0">
              <a:buNone/>
              <a:defRPr sz="2800" b="1" baseline="0">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11" name="Text Placeholder 4"/>
          <p:cNvSpPr>
            <a:spLocks noGrp="1"/>
          </p:cNvSpPr>
          <p:nvPr>
            <p:ph type="body" sz="quarter" idx="13" hasCustomPrompt="1"/>
          </p:nvPr>
        </p:nvSpPr>
        <p:spPr>
          <a:xfrm>
            <a:off x="457200" y="1389442"/>
            <a:ext cx="4041648" cy="639763"/>
          </a:xfrm>
          <a:prstGeom prst="rect">
            <a:avLst/>
          </a:prstGeom>
        </p:spPr>
        <p:txBody>
          <a:bodyPr anchor="b">
            <a:noAutofit/>
          </a:bodyPr>
          <a:lstStyle>
            <a:lvl1pPr marL="0" indent="0">
              <a:buNone/>
              <a:defRPr sz="2800" b="1" baseline="0">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7"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8" name="Content Placeholder 3"/>
          <p:cNvSpPr>
            <a:spLocks noGrp="1"/>
          </p:cNvSpPr>
          <p:nvPr>
            <p:ph sz="quarter" idx="10" hasCustomPrompt="1"/>
          </p:nvPr>
        </p:nvSpPr>
        <p:spPr>
          <a:xfrm>
            <a:off x="457200" y="2029968"/>
            <a:ext cx="4041648" cy="4389120"/>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a:p>
            <a:pPr lvl="3"/>
            <a:r>
              <a:rPr lang="en-US" dirty="0"/>
              <a:t>Bullet level 4</a:t>
            </a:r>
          </a:p>
        </p:txBody>
      </p:sp>
      <p:sp>
        <p:nvSpPr>
          <p:cNvPr id="9" name="Content Placeholder 3"/>
          <p:cNvSpPr>
            <a:spLocks noGrp="1"/>
          </p:cNvSpPr>
          <p:nvPr>
            <p:ph sz="quarter" idx="19" hasCustomPrompt="1"/>
          </p:nvPr>
        </p:nvSpPr>
        <p:spPr>
          <a:xfrm>
            <a:off x="4645152" y="2029968"/>
            <a:ext cx="4041648" cy="4389120"/>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Keep text size consistent</a:t>
            </a:r>
          </a:p>
          <a:p>
            <a:pPr lvl="1"/>
            <a:r>
              <a:rPr lang="en-US" dirty="0"/>
              <a:t>Bullet level 2</a:t>
            </a:r>
          </a:p>
          <a:p>
            <a:pPr lvl="2"/>
            <a:r>
              <a:rPr lang="en-US" dirty="0"/>
              <a:t>Bullet level 3</a:t>
            </a:r>
          </a:p>
          <a:p>
            <a:pPr lvl="3"/>
            <a:r>
              <a:rPr lang="en-US" dirty="0"/>
              <a:t>Bullet level 4</a:t>
            </a:r>
          </a:p>
        </p:txBody>
      </p:sp>
    </p:spTree>
    <p:extLst>
      <p:ext uri="{BB962C8B-B14F-4D97-AF65-F5344CB8AC3E}">
        <p14:creationId xmlns:p14="http://schemas.microsoft.com/office/powerpoint/2010/main" val="290582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3 Headers +3 Text">
    <p:spTree>
      <p:nvGrpSpPr>
        <p:cNvPr id="1" name=""/>
        <p:cNvGrpSpPr/>
        <p:nvPr/>
      </p:nvGrpSpPr>
      <p:grpSpPr>
        <a:xfrm>
          <a:off x="0" y="0"/>
          <a:ext cx="0" cy="0"/>
          <a:chOff x="0" y="0"/>
          <a:chExt cx="0" cy="0"/>
        </a:xfrm>
      </p:grpSpPr>
      <p:sp>
        <p:nvSpPr>
          <p:cNvPr id="21" name="Text Placeholder 4"/>
          <p:cNvSpPr>
            <a:spLocks noGrp="1"/>
          </p:cNvSpPr>
          <p:nvPr>
            <p:ph type="body" sz="quarter" idx="25" hasCustomPrompt="1"/>
          </p:nvPr>
        </p:nvSpPr>
        <p:spPr>
          <a:xfrm>
            <a:off x="5943600" y="1389888"/>
            <a:ext cx="2743200" cy="639763"/>
          </a:xfrm>
          <a:prstGeom prst="rect">
            <a:avLst/>
          </a:prstGeom>
        </p:spPr>
        <p:txBody>
          <a:bodyPr anchor="b">
            <a:noAutofit/>
          </a:bodyPr>
          <a:lstStyle>
            <a:lvl1pPr marL="0" indent="0">
              <a:buNone/>
              <a:defRPr sz="28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18" name="Text Placeholder 4"/>
          <p:cNvSpPr>
            <a:spLocks noGrp="1"/>
          </p:cNvSpPr>
          <p:nvPr>
            <p:ph type="body" sz="quarter" idx="24" hasCustomPrompt="1"/>
          </p:nvPr>
        </p:nvSpPr>
        <p:spPr>
          <a:xfrm>
            <a:off x="3200400" y="1389888"/>
            <a:ext cx="2743200" cy="639763"/>
          </a:xfrm>
          <a:prstGeom prst="rect">
            <a:avLst/>
          </a:prstGeom>
        </p:spPr>
        <p:txBody>
          <a:bodyPr anchor="b">
            <a:noAutofit/>
          </a:bodyPr>
          <a:lstStyle>
            <a:lvl1pPr marL="0" indent="0">
              <a:buNone/>
              <a:defRPr sz="28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16" name="Text Placeholder 4"/>
          <p:cNvSpPr>
            <a:spLocks noGrp="1"/>
          </p:cNvSpPr>
          <p:nvPr>
            <p:ph type="body" sz="quarter" idx="13" hasCustomPrompt="1"/>
          </p:nvPr>
        </p:nvSpPr>
        <p:spPr>
          <a:xfrm>
            <a:off x="457200" y="1389442"/>
            <a:ext cx="2743200" cy="639763"/>
          </a:xfrm>
          <a:prstGeom prst="rect">
            <a:avLst/>
          </a:prstGeom>
        </p:spPr>
        <p:txBody>
          <a:bodyPr anchor="b">
            <a:noAutofit/>
          </a:bodyPr>
          <a:lstStyle>
            <a:lvl1pPr marL="0" indent="0">
              <a:buNone/>
              <a:defRPr sz="2800" b="1">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14"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9" name="Content Placeholder 3"/>
          <p:cNvSpPr>
            <a:spLocks noGrp="1"/>
          </p:cNvSpPr>
          <p:nvPr>
            <p:ph sz="quarter" idx="10" hasCustomPrompt="1"/>
          </p:nvPr>
        </p:nvSpPr>
        <p:spPr>
          <a:xfrm>
            <a:off x="457200" y="2029968"/>
            <a:ext cx="2743200" cy="4327145"/>
          </a:xfrm>
          <a:prstGeom prst="rect">
            <a:avLst/>
          </a:prstGeom>
        </p:spPr>
        <p:txBody>
          <a:bodyPr/>
          <a:lstStyle>
            <a:lvl1pPr marL="457200" indent="-457200">
              <a:lnSpc>
                <a:spcPct val="110000"/>
              </a:lnSpc>
              <a:buFont typeface="Arial" panose="020B0604020202020204" pitchFamily="34" charset="0"/>
              <a:buChar char="•"/>
              <a:defRPr sz="2800"/>
            </a:lvl1pPr>
            <a:lvl2pPr marL="685800" indent="-457200">
              <a:lnSpc>
                <a:spcPct val="110000"/>
              </a:lnSpc>
              <a:buFont typeface="Courier New" panose="02070309020205020404" pitchFamily="49" charset="0"/>
              <a:buChar char="o"/>
              <a:defRPr sz="2400"/>
            </a:lvl2pPr>
            <a:lvl3pPr marL="914400" indent="-457200">
              <a:lnSpc>
                <a:spcPct val="110000"/>
              </a:lnSpc>
              <a:buFont typeface="Wingdings" panose="05000000000000000000" pitchFamily="2" charset="2"/>
              <a:buChar char="§"/>
              <a:defRPr sz="2000"/>
            </a:lvl3pPr>
            <a:lvl4pPr marL="1143000" indent="-457200">
              <a:lnSpc>
                <a:spcPct val="110000"/>
              </a:lnSpc>
              <a:buFont typeface="Arial" panose="020B0604020202020204" pitchFamily="34" charset="0"/>
              <a:buChar char="-"/>
              <a:defRPr sz="20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a:p>
            <a:pPr lvl="3"/>
            <a:r>
              <a:rPr lang="en-US" dirty="0"/>
              <a:t>Bullet level 4</a:t>
            </a:r>
          </a:p>
        </p:txBody>
      </p:sp>
      <p:sp>
        <p:nvSpPr>
          <p:cNvPr id="17" name="Content Placeholder 3"/>
          <p:cNvSpPr>
            <a:spLocks noGrp="1"/>
          </p:cNvSpPr>
          <p:nvPr>
            <p:ph sz="quarter" idx="26" hasCustomPrompt="1"/>
          </p:nvPr>
        </p:nvSpPr>
        <p:spPr>
          <a:xfrm>
            <a:off x="3200400" y="2029205"/>
            <a:ext cx="2743200" cy="4327145"/>
          </a:xfrm>
          <a:prstGeom prst="rect">
            <a:avLst/>
          </a:prstGeom>
        </p:spPr>
        <p:txBody>
          <a:bodyPr/>
          <a:lstStyle>
            <a:lvl1pPr marL="457200" indent="-457200">
              <a:lnSpc>
                <a:spcPct val="110000"/>
              </a:lnSpc>
              <a:buFont typeface="Arial" panose="020B0604020202020204" pitchFamily="34" charset="0"/>
              <a:buChar char="•"/>
              <a:defRPr sz="2800" baseline="0"/>
            </a:lvl1pPr>
            <a:lvl2pPr marL="685800" indent="-457200">
              <a:lnSpc>
                <a:spcPct val="110000"/>
              </a:lnSpc>
              <a:buFont typeface="Courier New" panose="02070309020205020404" pitchFamily="49" charset="0"/>
              <a:buChar char="o"/>
              <a:defRPr sz="2400"/>
            </a:lvl2pPr>
            <a:lvl3pPr marL="914400" indent="-457200">
              <a:lnSpc>
                <a:spcPct val="110000"/>
              </a:lnSpc>
              <a:buFont typeface="Wingdings" panose="05000000000000000000" pitchFamily="2" charset="2"/>
              <a:buChar char="§"/>
              <a:defRPr sz="2000"/>
            </a:lvl3pPr>
            <a:lvl4pPr marL="1143000" indent="-457200">
              <a:lnSpc>
                <a:spcPct val="110000"/>
              </a:lnSpc>
              <a:buFont typeface="Arial" panose="020B0604020202020204" pitchFamily="34" charset="0"/>
              <a:buChar char="-"/>
              <a:defRPr sz="20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Text here</a:t>
            </a:r>
          </a:p>
          <a:p>
            <a:pPr lvl="1"/>
            <a:r>
              <a:rPr lang="en-US" dirty="0"/>
              <a:t>Bullet level 2</a:t>
            </a:r>
          </a:p>
          <a:p>
            <a:pPr lvl="2"/>
            <a:r>
              <a:rPr lang="en-US" dirty="0"/>
              <a:t>Bullet level 3</a:t>
            </a:r>
          </a:p>
          <a:p>
            <a:pPr lvl="3"/>
            <a:r>
              <a:rPr lang="en-US" dirty="0"/>
              <a:t>Bullet level 4</a:t>
            </a:r>
          </a:p>
        </p:txBody>
      </p:sp>
      <p:sp>
        <p:nvSpPr>
          <p:cNvPr id="19" name="Content Placeholder 3"/>
          <p:cNvSpPr>
            <a:spLocks noGrp="1"/>
          </p:cNvSpPr>
          <p:nvPr>
            <p:ph sz="quarter" idx="27" hasCustomPrompt="1"/>
          </p:nvPr>
        </p:nvSpPr>
        <p:spPr>
          <a:xfrm>
            <a:off x="5947410" y="2029968"/>
            <a:ext cx="2743200" cy="4327145"/>
          </a:xfrm>
          <a:prstGeom prst="rect">
            <a:avLst/>
          </a:prstGeom>
        </p:spPr>
        <p:txBody>
          <a:bodyPr/>
          <a:lstStyle>
            <a:lvl1pPr marL="457200" indent="-457200">
              <a:lnSpc>
                <a:spcPct val="110000"/>
              </a:lnSpc>
              <a:buFont typeface="Arial" panose="020B0604020202020204" pitchFamily="34" charset="0"/>
              <a:buChar char="•"/>
              <a:defRPr sz="2800"/>
            </a:lvl1pPr>
            <a:lvl2pPr marL="685800" indent="-457200">
              <a:lnSpc>
                <a:spcPct val="110000"/>
              </a:lnSpc>
              <a:buFont typeface="Courier New" panose="02070309020205020404" pitchFamily="49" charset="0"/>
              <a:buChar char="o"/>
              <a:defRPr sz="2400"/>
            </a:lvl2pPr>
            <a:lvl3pPr marL="914400" indent="-457200">
              <a:lnSpc>
                <a:spcPct val="110000"/>
              </a:lnSpc>
              <a:buFont typeface="Wingdings" panose="05000000000000000000" pitchFamily="2" charset="2"/>
              <a:buChar char="§"/>
              <a:defRPr sz="2000"/>
            </a:lvl3pPr>
            <a:lvl4pPr marL="1143000" indent="-457200">
              <a:lnSpc>
                <a:spcPct val="110000"/>
              </a:lnSpc>
              <a:buFont typeface="Arial" panose="020B0604020202020204" pitchFamily="34" charset="0"/>
              <a:buChar char="-"/>
              <a:defRPr sz="20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Text here</a:t>
            </a:r>
          </a:p>
          <a:p>
            <a:pPr lvl="1"/>
            <a:r>
              <a:rPr lang="en-US" dirty="0"/>
              <a:t>Bullet level 2</a:t>
            </a:r>
          </a:p>
          <a:p>
            <a:pPr lvl="2"/>
            <a:r>
              <a:rPr lang="en-US" dirty="0"/>
              <a:t>Bullet level 3</a:t>
            </a:r>
          </a:p>
          <a:p>
            <a:pPr lvl="3"/>
            <a:r>
              <a:rPr lang="en-US" dirty="0"/>
              <a:t>Bullet level 4</a:t>
            </a:r>
          </a:p>
        </p:txBody>
      </p:sp>
    </p:spTree>
    <p:extLst>
      <p:ext uri="{BB962C8B-B14F-4D97-AF65-F5344CB8AC3E}">
        <p14:creationId xmlns:p14="http://schemas.microsoft.com/office/powerpoint/2010/main" val="312254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Header + Text + Graphic">
    <p:spTree>
      <p:nvGrpSpPr>
        <p:cNvPr id="1" name=""/>
        <p:cNvGrpSpPr/>
        <p:nvPr/>
      </p:nvGrpSpPr>
      <p:grpSpPr>
        <a:xfrm>
          <a:off x="0" y="0"/>
          <a:ext cx="0" cy="0"/>
          <a:chOff x="0" y="0"/>
          <a:chExt cx="0" cy="0"/>
        </a:xfrm>
      </p:grpSpPr>
      <p:sp>
        <p:nvSpPr>
          <p:cNvPr id="8" name="SmartArt Placeholder 6"/>
          <p:cNvSpPr>
            <a:spLocks noGrp="1" noChangeAspect="1"/>
          </p:cNvSpPr>
          <p:nvPr>
            <p:ph type="dgm" sz="quarter" idx="14"/>
          </p:nvPr>
        </p:nvSpPr>
        <p:spPr>
          <a:xfrm>
            <a:off x="4206240" y="2057400"/>
            <a:ext cx="4480560" cy="4114800"/>
          </a:xfrm>
          <a:prstGeom prst="rect">
            <a:avLst/>
          </a:prstGeom>
        </p:spPr>
        <p:txBody>
          <a:bodyPr>
            <a:noAutofit/>
          </a:bodyPr>
          <a:lstStyle>
            <a:lvl1pPr>
              <a:defRPr sz="2800"/>
            </a:lvl1pPr>
          </a:lstStyle>
          <a:p>
            <a:r>
              <a:rPr lang="en-US" noProof="0"/>
              <a:t>Click icon to add SmartArt graphic</a:t>
            </a:r>
            <a:endParaRPr lang="en-US" noProof="0" dirty="0"/>
          </a:p>
        </p:txBody>
      </p:sp>
      <p:sp>
        <p:nvSpPr>
          <p:cNvPr id="5" name="Text Placeholder 4"/>
          <p:cNvSpPr>
            <a:spLocks noGrp="1"/>
          </p:cNvSpPr>
          <p:nvPr>
            <p:ph type="body" sz="quarter" idx="3" hasCustomPrompt="1"/>
          </p:nvPr>
        </p:nvSpPr>
        <p:spPr>
          <a:xfrm>
            <a:off x="459795" y="1389888"/>
            <a:ext cx="3657600" cy="639763"/>
          </a:xfrm>
          <a:prstGeom prst="rect">
            <a:avLst/>
          </a:prstGeom>
        </p:spPr>
        <p:txBody>
          <a:bodyPr anchor="b">
            <a:noAutofit/>
          </a:bodyPr>
          <a:lstStyle>
            <a:lvl1pPr marL="0" indent="0">
              <a:buNone/>
              <a:defRPr sz="2800" b="1" baseline="0">
                <a:solidFill>
                  <a:srgbClr val="2573B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Add text</a:t>
            </a:r>
          </a:p>
        </p:txBody>
      </p:sp>
      <p:sp>
        <p:nvSpPr>
          <p:cNvPr id="6"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7" name="Content Placeholder 3"/>
          <p:cNvSpPr>
            <a:spLocks noGrp="1"/>
          </p:cNvSpPr>
          <p:nvPr>
            <p:ph sz="quarter" idx="10" hasCustomPrompt="1"/>
          </p:nvPr>
        </p:nvSpPr>
        <p:spPr>
          <a:xfrm>
            <a:off x="457200" y="2057400"/>
            <a:ext cx="3660195" cy="4114800"/>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a:p>
            <a:pPr lvl="3"/>
            <a:r>
              <a:rPr lang="en-US" dirty="0"/>
              <a:t>Bullet level 4</a:t>
            </a:r>
          </a:p>
        </p:txBody>
      </p:sp>
    </p:spTree>
    <p:extLst>
      <p:ext uri="{BB962C8B-B14F-4D97-AF65-F5344CB8AC3E}">
        <p14:creationId xmlns:p14="http://schemas.microsoft.com/office/powerpoint/2010/main" val="87914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Text + Chart">
    <p:spTree>
      <p:nvGrpSpPr>
        <p:cNvPr id="1" name=""/>
        <p:cNvGrpSpPr/>
        <p:nvPr/>
      </p:nvGrpSpPr>
      <p:grpSpPr>
        <a:xfrm>
          <a:off x="0" y="0"/>
          <a:ext cx="0" cy="0"/>
          <a:chOff x="0" y="0"/>
          <a:chExt cx="0" cy="0"/>
        </a:xfrm>
      </p:grpSpPr>
      <p:sp>
        <p:nvSpPr>
          <p:cNvPr id="7" name="Chart Placeholder 6"/>
          <p:cNvSpPr>
            <a:spLocks noGrp="1" noChangeAspect="1"/>
          </p:cNvSpPr>
          <p:nvPr>
            <p:ph type="chart" sz="quarter" idx="10"/>
          </p:nvPr>
        </p:nvSpPr>
        <p:spPr>
          <a:xfrm>
            <a:off x="4206240" y="1463040"/>
            <a:ext cx="4480560" cy="4572000"/>
          </a:xfrm>
          <a:prstGeom prst="rect">
            <a:avLst/>
          </a:prstGeom>
        </p:spPr>
        <p:txBody>
          <a:bodyPr>
            <a:noAutofit/>
          </a:bodyPr>
          <a:lstStyle>
            <a:lvl1pPr>
              <a:defRPr sz="2800"/>
            </a:lvl1pPr>
          </a:lstStyle>
          <a:p>
            <a:r>
              <a:rPr lang="en-US" noProof="0"/>
              <a:t>Click icon to add chart</a:t>
            </a:r>
            <a:endParaRPr lang="en-US" noProof="0" dirty="0"/>
          </a:p>
        </p:txBody>
      </p:sp>
      <p:sp>
        <p:nvSpPr>
          <p:cNvPr id="8" name="Title 1"/>
          <p:cNvSpPr>
            <a:spLocks noGrp="1"/>
          </p:cNvSpPr>
          <p:nvPr>
            <p:ph type="title" hasCustomPrompt="1"/>
          </p:nvPr>
        </p:nvSpPr>
        <p:spPr>
          <a:xfrm>
            <a:off x="457200" y="240771"/>
            <a:ext cx="8229600" cy="1143000"/>
          </a:xfrm>
        </p:spPr>
        <p:txBody>
          <a:bodyPr/>
          <a:lstStyle/>
          <a:p>
            <a:r>
              <a:rPr lang="en-US" dirty="0"/>
              <a:t>Click to edit title</a:t>
            </a:r>
          </a:p>
        </p:txBody>
      </p:sp>
      <p:sp>
        <p:nvSpPr>
          <p:cNvPr id="9" name="Content Placeholder 3"/>
          <p:cNvSpPr>
            <a:spLocks noGrp="1"/>
          </p:cNvSpPr>
          <p:nvPr>
            <p:ph sz="quarter" idx="11" hasCustomPrompt="1"/>
          </p:nvPr>
        </p:nvSpPr>
        <p:spPr>
          <a:xfrm>
            <a:off x="457200" y="1463040"/>
            <a:ext cx="3657600" cy="4572000"/>
          </a:xfrm>
          <a:prstGeom prst="rect">
            <a:avLst/>
          </a:prstGeom>
        </p:spPr>
        <p:txBody>
          <a:bodyPr/>
          <a:lstStyle>
            <a:lvl1pPr marL="457200" indent="-457200">
              <a:lnSpc>
                <a:spcPct val="110000"/>
              </a:lnSpc>
              <a:buFont typeface="Arial" panose="020B0604020202020204" pitchFamily="34" charset="0"/>
              <a:buChar char="•"/>
              <a:defRPr sz="3200"/>
            </a:lvl1pPr>
            <a:lvl2pPr marL="914400" indent="-457200">
              <a:lnSpc>
                <a:spcPct val="110000"/>
              </a:lnSpc>
              <a:buFont typeface="Courier New" panose="02070309020205020404" pitchFamily="49" charset="0"/>
              <a:buChar char="o"/>
              <a:defRPr sz="2800"/>
            </a:lvl2pPr>
            <a:lvl3pPr marL="1371600" indent="-457200">
              <a:lnSpc>
                <a:spcPct val="110000"/>
              </a:lnSpc>
              <a:buFont typeface="Wingdings" panose="05000000000000000000" pitchFamily="2" charset="2"/>
              <a:buChar char="§"/>
              <a:defRPr sz="2400"/>
            </a:lvl3pPr>
            <a:lvl4pPr marL="1828800" indent="-365760">
              <a:lnSpc>
                <a:spcPct val="110000"/>
              </a:lnSpc>
              <a:buFont typeface="Arial" panose="020B0604020202020204" pitchFamily="34" charset="0"/>
              <a:buChar char="-"/>
              <a:defRPr sz="2400"/>
            </a:lvl4pPr>
            <a:lvl5pPr marL="2286000" indent="-457200">
              <a:lnSpc>
                <a:spcPct val="110000"/>
              </a:lnSpc>
              <a:buFont typeface="Arial" panose="020B0604020202020204" pitchFamily="34" charset="0"/>
              <a:buChar char="•"/>
              <a:defRPr sz="2400"/>
            </a:lvl5pPr>
            <a:lvl6pPr marL="1828800" indent="-365760">
              <a:lnSpc>
                <a:spcPct val="140000"/>
              </a:lnSpc>
              <a:defRPr sz="2800"/>
            </a:lvl6pPr>
            <a:lvl7pPr marL="2103120" indent="-365760">
              <a:lnSpc>
                <a:spcPct val="140000"/>
              </a:lnSpc>
              <a:buFont typeface="Arial" panose="020B0604020202020204" pitchFamily="34" charset="0"/>
              <a:buChar char="•"/>
              <a:defRPr sz="2800"/>
            </a:lvl7pPr>
            <a:lvl8pPr marL="2377440">
              <a:defRPr sz="2800"/>
            </a:lvl8pPr>
            <a:lvl9pPr marL="2651760">
              <a:defRPr sz="2800"/>
            </a:lvl9pPr>
          </a:lstStyle>
          <a:p>
            <a:pPr lvl="0"/>
            <a:r>
              <a:rPr lang="en-US" dirty="0"/>
              <a:t>Slide content should be simple</a:t>
            </a:r>
          </a:p>
          <a:p>
            <a:pPr lvl="1"/>
            <a:r>
              <a:rPr lang="en-US" dirty="0"/>
              <a:t>Bullet level 2</a:t>
            </a:r>
          </a:p>
          <a:p>
            <a:pPr lvl="2"/>
            <a:r>
              <a:rPr lang="en-US" dirty="0"/>
              <a:t>Bullet level 3</a:t>
            </a:r>
          </a:p>
        </p:txBody>
      </p:sp>
    </p:spTree>
    <p:extLst>
      <p:ext uri="{BB962C8B-B14F-4D97-AF65-F5344CB8AC3E}">
        <p14:creationId xmlns:p14="http://schemas.microsoft.com/office/powerpoint/2010/main" val="273759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Slide Number Placeholder 11"/>
          <p:cNvSpPr txBox="1">
            <a:spLocks/>
          </p:cNvSpPr>
          <p:nvPr/>
        </p:nvSpPr>
        <p:spPr>
          <a:xfrm>
            <a:off x="8794472" y="6492724"/>
            <a:ext cx="349528" cy="365125"/>
          </a:xfrm>
          <a:prstGeom prst="rect">
            <a:avLst/>
          </a:prstGeom>
        </p:spPr>
        <p:txBody>
          <a:bodyPr anchor="b">
            <a:noAutofit/>
          </a:bodyPr>
          <a:lstStyle>
            <a:defPPr>
              <a:defRPr lang="en-US"/>
            </a:defPPr>
            <a:lvl1pPr marL="0" algn="l" defTabSz="457200" rtl="0" eaLnBrk="1" latinLnBrk="0" hangingPunct="1">
              <a:defRPr sz="1000" kern="1200" baseline="30000">
                <a:solidFill>
                  <a:srgbClr val="2573BA"/>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D79808A-BD48-6247-B53F-F089CE7B6EAB}" type="slidenum">
              <a:rPr lang="en-US" noProof="0" smtClean="0">
                <a:solidFill>
                  <a:srgbClr val="7C878E"/>
                </a:solidFill>
              </a:rPr>
              <a:pPr/>
              <a:t>‹#›</a:t>
            </a:fld>
            <a:endParaRPr lang="en-US" noProof="0">
              <a:solidFill>
                <a:srgbClr val="7C878E"/>
              </a:solidFill>
            </a:endParaRPr>
          </a:p>
        </p:txBody>
      </p:sp>
      <p:sp>
        <p:nvSpPr>
          <p:cNvPr id="4" name="Text Placeholder 3"/>
          <p:cNvSpPr>
            <a:spLocks noGrp="1"/>
          </p:cNvSpPr>
          <p:nvPr>
            <p:ph type="body" idx="1"/>
          </p:nvPr>
        </p:nvSpPr>
        <p:spPr>
          <a:xfrm>
            <a:off x="457200" y="1463040"/>
            <a:ext cx="8229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Bullet level 1</a:t>
            </a:r>
          </a:p>
          <a:p>
            <a:pPr lvl="2"/>
            <a:r>
              <a:rPr lang="en-US" dirty="0"/>
              <a:t>Bullet level 2</a:t>
            </a:r>
          </a:p>
          <a:p>
            <a:pPr lvl="3"/>
            <a:r>
              <a:rPr lang="en-US" dirty="0"/>
              <a:t>Bullet level 3</a:t>
            </a:r>
          </a:p>
          <a:p>
            <a:pPr lvl="4"/>
            <a:r>
              <a:rPr lang="en-US" dirty="0"/>
              <a:t>Bullet level 4</a:t>
            </a:r>
          </a:p>
        </p:txBody>
      </p:sp>
      <p:sp>
        <p:nvSpPr>
          <p:cNvPr id="2" name="Title Placeholder 1"/>
          <p:cNvSpPr>
            <a:spLocks noGrp="1"/>
          </p:cNvSpPr>
          <p:nvPr>
            <p:ph type="title"/>
          </p:nvPr>
        </p:nvSpPr>
        <p:spPr>
          <a:xfrm>
            <a:off x="457200" y="240771"/>
            <a:ext cx="8229600" cy="1143000"/>
          </a:xfrm>
          <a:prstGeom prst="rect">
            <a:avLst/>
          </a:prstGeom>
        </p:spPr>
        <p:txBody>
          <a:bodyPr vert="horz" lIns="91440" tIns="45720" rIns="91440" bIns="45720" rtlCol="0" anchor="t">
            <a:noAutofit/>
          </a:bodyPr>
          <a:lstStyle/>
          <a:p>
            <a:r>
              <a:rPr lang="en-US" noProof="0"/>
              <a:t>Click to edit Master title style</a:t>
            </a:r>
            <a:endParaRPr lang="en-US" noProof="0" dirty="0"/>
          </a:p>
        </p:txBody>
      </p:sp>
      <p:sp>
        <p:nvSpPr>
          <p:cNvPr id="6" name="Footer Placeholder 5"/>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Version 10, 26.Jan.2017</a:t>
            </a:r>
            <a:endParaRPr lang="en-US" dirty="0"/>
          </a:p>
        </p:txBody>
      </p:sp>
    </p:spTree>
    <p:extLst>
      <p:ext uri="{BB962C8B-B14F-4D97-AF65-F5344CB8AC3E}">
        <p14:creationId xmlns:p14="http://schemas.microsoft.com/office/powerpoint/2010/main" val="319300938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hf sldNum="0" hdr="0" dt="0"/>
  <p:txStyles>
    <p:titleStyle>
      <a:lvl1pPr algn="l" defTabSz="457200" rtl="0" eaLnBrk="1" latinLnBrk="0" hangingPunct="1">
        <a:lnSpc>
          <a:spcPct val="110000"/>
        </a:lnSpc>
        <a:spcBef>
          <a:spcPts val="300"/>
        </a:spcBef>
        <a:spcAft>
          <a:spcPts val="300"/>
        </a:spcAft>
        <a:buNone/>
        <a:defRPr sz="3600" b="1" kern="1200" baseline="0">
          <a:solidFill>
            <a:schemeClr val="tx1"/>
          </a:solidFill>
          <a:latin typeface="+mj-lt"/>
          <a:ea typeface="+mj-ea"/>
          <a:cs typeface="+mj-cs"/>
        </a:defRPr>
      </a:lvl1pPr>
    </p:titleStyle>
    <p:bodyStyle>
      <a:lvl1pPr marL="0" indent="0" algn="l" defTabSz="457200" rtl="0" eaLnBrk="1" latinLnBrk="0" hangingPunct="1">
        <a:lnSpc>
          <a:spcPct val="110000"/>
        </a:lnSpc>
        <a:spcBef>
          <a:spcPts val="300"/>
        </a:spcBef>
        <a:spcAft>
          <a:spcPts val="300"/>
        </a:spcAft>
        <a:buFontTx/>
        <a:buNone/>
        <a:defRPr sz="3200" kern="1200">
          <a:solidFill>
            <a:srgbClr val="7C878E"/>
          </a:solidFill>
          <a:latin typeface="+mn-lt"/>
          <a:ea typeface="+mn-ea"/>
          <a:cs typeface="+mn-cs"/>
        </a:defRPr>
      </a:lvl1pPr>
      <a:lvl2pPr marL="457200" indent="-457200" algn="l" defTabSz="457200" rtl="0" eaLnBrk="1" latinLnBrk="0" hangingPunct="1">
        <a:lnSpc>
          <a:spcPct val="110000"/>
        </a:lnSpc>
        <a:spcBef>
          <a:spcPts val="300"/>
        </a:spcBef>
        <a:spcAft>
          <a:spcPts val="300"/>
        </a:spcAft>
        <a:buFont typeface="Arial" panose="020B0604020202020204" pitchFamily="34" charset="0"/>
        <a:buChar char="•"/>
        <a:defRPr sz="3200" kern="1200" baseline="0">
          <a:solidFill>
            <a:srgbClr val="7C878E"/>
          </a:solidFill>
          <a:latin typeface="+mn-lt"/>
          <a:ea typeface="+mn-ea"/>
          <a:cs typeface="+mn-cs"/>
        </a:defRPr>
      </a:lvl2pPr>
      <a:lvl3pPr marL="914400" indent="-457200" algn="l" defTabSz="457200" rtl="0" eaLnBrk="1" latinLnBrk="0" hangingPunct="1">
        <a:lnSpc>
          <a:spcPct val="110000"/>
        </a:lnSpc>
        <a:spcBef>
          <a:spcPts val="300"/>
        </a:spcBef>
        <a:spcAft>
          <a:spcPts val="300"/>
        </a:spcAft>
        <a:buFont typeface="Courier New" panose="02070309020205020404" pitchFamily="49" charset="0"/>
        <a:buChar char="o"/>
        <a:defRPr sz="2800" kern="1200">
          <a:solidFill>
            <a:srgbClr val="7C878E"/>
          </a:solidFill>
          <a:latin typeface="+mn-lt"/>
          <a:ea typeface="+mn-ea"/>
          <a:cs typeface="+mn-cs"/>
        </a:defRPr>
      </a:lvl3pPr>
      <a:lvl4pPr marL="1371600" indent="-457200" algn="l" defTabSz="457200" rtl="0" eaLnBrk="1" latinLnBrk="0" hangingPunct="1">
        <a:lnSpc>
          <a:spcPct val="110000"/>
        </a:lnSpc>
        <a:spcBef>
          <a:spcPts val="300"/>
        </a:spcBef>
        <a:spcAft>
          <a:spcPts val="300"/>
        </a:spcAft>
        <a:buFont typeface="Wingdings" panose="05000000000000000000" pitchFamily="2" charset="2"/>
        <a:buChar char="§"/>
        <a:defRPr sz="2400" kern="1200">
          <a:solidFill>
            <a:srgbClr val="7C878E"/>
          </a:solidFill>
          <a:latin typeface="+mn-lt"/>
          <a:ea typeface="+mn-ea"/>
          <a:cs typeface="+mn-cs"/>
        </a:defRPr>
      </a:lvl4pPr>
      <a:lvl5pPr marL="1828800" indent="-457200" algn="l" defTabSz="457200" rtl="0" eaLnBrk="1" latinLnBrk="0" hangingPunct="1">
        <a:lnSpc>
          <a:spcPct val="110000"/>
        </a:lnSpc>
        <a:spcBef>
          <a:spcPts val="300"/>
        </a:spcBef>
        <a:spcAft>
          <a:spcPts val="300"/>
        </a:spcAft>
        <a:buFont typeface="Arial" panose="020B0604020202020204" pitchFamily="34" charset="0"/>
        <a:buChar char="-"/>
        <a:defRPr sz="2400" kern="1200">
          <a:solidFill>
            <a:srgbClr val="7C878E"/>
          </a:solidFill>
          <a:latin typeface="+mn-lt"/>
          <a:ea typeface="+mn-ea"/>
          <a:cs typeface="+mn-cs"/>
        </a:defRPr>
      </a:lvl5pPr>
      <a:lvl6pPr marL="1463040" indent="0" algn="l" defTabSz="457200" rtl="0" eaLnBrk="1" latinLnBrk="0" hangingPunct="1">
        <a:lnSpc>
          <a:spcPct val="140000"/>
        </a:lnSpc>
        <a:spcBef>
          <a:spcPts val="24"/>
        </a:spcBef>
        <a:buFont typeface="Arial" panose="020B0604020202020204" pitchFamily="34" charset="0"/>
        <a:buNone/>
        <a:defRPr sz="2800" kern="1200">
          <a:solidFill>
            <a:srgbClr val="7C878E"/>
          </a:solidFill>
          <a:latin typeface="+mn-lt"/>
          <a:ea typeface="+mn-ea"/>
          <a:cs typeface="+mn-cs"/>
        </a:defRPr>
      </a:lvl6pPr>
      <a:lvl7pPr marL="1737360" indent="0" algn="l" defTabSz="457200" rtl="0" eaLnBrk="1" latinLnBrk="0" hangingPunct="1">
        <a:lnSpc>
          <a:spcPct val="140000"/>
        </a:lnSpc>
        <a:spcBef>
          <a:spcPts val="24"/>
        </a:spcBef>
        <a:buFont typeface="Arial"/>
        <a:buNone/>
        <a:defRPr sz="2800" kern="1200" baseline="0">
          <a:solidFill>
            <a:srgbClr val="7C878E"/>
          </a:solidFill>
          <a:latin typeface="+mn-lt"/>
          <a:ea typeface="+mn-ea"/>
          <a:cs typeface="+mn-cs"/>
        </a:defRPr>
      </a:lvl7pPr>
      <a:lvl8pPr marL="2011680" indent="0" algn="l" defTabSz="457200" rtl="0" eaLnBrk="1" latinLnBrk="0" hangingPunct="1">
        <a:lnSpc>
          <a:spcPct val="140000"/>
        </a:lnSpc>
        <a:spcBef>
          <a:spcPts val="24"/>
        </a:spcBef>
        <a:buFont typeface="Arial"/>
        <a:buNone/>
        <a:defRPr sz="2800" kern="1200" baseline="0">
          <a:solidFill>
            <a:srgbClr val="7C878E"/>
          </a:solidFill>
          <a:latin typeface="+mn-lt"/>
          <a:ea typeface="+mn-ea"/>
          <a:cs typeface="+mn-cs"/>
        </a:defRPr>
      </a:lvl8pPr>
      <a:lvl9pPr marL="2286000" indent="0" algn="l" defTabSz="457200" rtl="0" eaLnBrk="1" latinLnBrk="0" hangingPunct="1">
        <a:lnSpc>
          <a:spcPct val="140000"/>
        </a:lnSpc>
        <a:spcBef>
          <a:spcPts val="24"/>
        </a:spcBef>
        <a:buFont typeface="Arial" panose="020B0604020202020204" pitchFamily="34" charset="0"/>
        <a:buNone/>
        <a:defRPr lang="en-US" sz="2800" kern="1200" baseline="0" dirty="0" smtClean="0">
          <a:solidFill>
            <a:srgbClr val="7C878E"/>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44" userDrawn="1">
          <p15:clr>
            <a:srgbClr val="F26B43"/>
          </p15:clr>
        </p15:guide>
        <p15:guide id="2" pos="2880" userDrawn="1">
          <p15:clr>
            <a:srgbClr val="F26B43"/>
          </p15:clr>
        </p15:guide>
        <p15:guide id="3" pos="2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6.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0605" y="4228137"/>
            <a:ext cx="7598202" cy="1040285"/>
          </a:xfrm>
        </p:spPr>
        <p:txBody>
          <a:bodyPr/>
          <a:lstStyle/>
          <a:p>
            <a:r>
              <a:rPr lang="sk-SK" dirty="0"/>
              <a:t>Školenie pre lekárov (zdravotníckych pracovníkov)</a:t>
            </a:r>
            <a:endParaRPr lang="en-US" dirty="0"/>
          </a:p>
        </p:txBody>
      </p:sp>
      <p:sp>
        <p:nvSpPr>
          <p:cNvPr id="5" name="Title 4"/>
          <p:cNvSpPr>
            <a:spLocks noGrp="1"/>
          </p:cNvSpPr>
          <p:nvPr>
            <p:ph type="title"/>
          </p:nvPr>
        </p:nvSpPr>
        <p:spPr>
          <a:xfrm>
            <a:off x="1030605" y="1795670"/>
            <a:ext cx="7598202" cy="1143000"/>
          </a:xfrm>
        </p:spPr>
        <p:txBody>
          <a:bodyPr/>
          <a:lstStyle/>
          <a:p>
            <a:r>
              <a:rPr lang="de-CH" dirty="0"/>
              <a:t>   Benepali</a:t>
            </a:r>
            <a:r>
              <a:rPr lang="en-US" baseline="30000" dirty="0"/>
              <a:t> ® </a:t>
            </a:r>
            <a:r>
              <a:rPr lang="de-CH" dirty="0"/>
              <a:t>(etanercept): </a:t>
            </a:r>
            <a:br>
              <a:rPr lang="de-CH" dirty="0"/>
            </a:br>
            <a:r>
              <a:rPr lang="sk-SK" dirty="0"/>
              <a:t>Stručné školenie o dodatočných opatreniach na minimalizovanie rizika</a:t>
            </a:r>
            <a:endParaRPr lang="en-US" dirty="0"/>
          </a:p>
        </p:txBody>
      </p:sp>
      <p:sp>
        <p:nvSpPr>
          <p:cNvPr id="7" name="Isosceles Triangle 6"/>
          <p:cNvSpPr/>
          <p:nvPr/>
        </p:nvSpPr>
        <p:spPr>
          <a:xfrm>
            <a:off x="1030605" y="1909970"/>
            <a:ext cx="457200" cy="457200"/>
          </a:xfrm>
          <a:prstGeom prst="triangle">
            <a:avLst/>
          </a:prstGeom>
          <a:solidFill>
            <a:srgbClr val="000000"/>
          </a:solidFill>
          <a:ln>
            <a:noFill/>
          </a:ln>
          <a:effectLst/>
          <a:scene3d>
            <a:camera prst="orthographicFront">
              <a:rot lat="0" lon="0" rev="1080000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212230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1737676" y="902154"/>
            <a:ext cx="5724178" cy="1636673"/>
            <a:chOff x="2158408" y="3296093"/>
            <a:chExt cx="4913831" cy="1053533"/>
          </a:xfrm>
          <a:solidFill>
            <a:schemeClr val="tx1">
              <a:lumMod val="20000"/>
              <a:lumOff val="80000"/>
            </a:schemeClr>
          </a:solidFill>
        </p:grpSpPr>
        <p:sp>
          <p:nvSpPr>
            <p:cNvPr id="19" name="Isosceles Triangle 18"/>
            <p:cNvSpPr/>
            <p:nvPr/>
          </p:nvSpPr>
          <p:spPr>
            <a:xfrm rot="10800000">
              <a:off x="2158409" y="3710774"/>
              <a:ext cx="4913830" cy="638852"/>
            </a:xfrm>
            <a:prstGeom prst="triangl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2158408" y="3296093"/>
              <a:ext cx="4913831" cy="418853"/>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1"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138" t="53611" r="61187" b="34781"/>
          <a:stretch/>
        </p:blipFill>
        <p:spPr bwMode="auto">
          <a:xfrm>
            <a:off x="2068046" y="3396659"/>
            <a:ext cx="883566" cy="808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1051" t="53612" r="20835" b="34781"/>
          <a:stretch/>
        </p:blipFill>
        <p:spPr bwMode="auto">
          <a:xfrm>
            <a:off x="6399027" y="3417024"/>
            <a:ext cx="813465" cy="808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Box 13"/>
          <p:cNvSpPr txBox="1"/>
          <p:nvPr/>
        </p:nvSpPr>
        <p:spPr>
          <a:xfrm>
            <a:off x="1145059" y="4528275"/>
            <a:ext cx="2446625" cy="1200329"/>
          </a:xfrm>
          <a:prstGeom prst="rect">
            <a:avLst/>
          </a:prstGeom>
          <a:noFill/>
        </p:spPr>
        <p:txBody>
          <a:bodyPr wrap="square" rtlCol="0">
            <a:spAutoFit/>
          </a:bodyPr>
          <a:lstStyle/>
          <a:p>
            <a:pPr algn="ctr"/>
            <a:r>
              <a:rPr lang="en-US" b="1" dirty="0"/>
              <a:t>TELE</a:t>
            </a:r>
            <a:r>
              <a:rPr lang="sk-SK" b="1" dirty="0"/>
              <a:t>FONICKÁ PODPORA</a:t>
            </a:r>
          </a:p>
          <a:p>
            <a:pPr algn="ctr"/>
            <a:endParaRPr lang="sk-SK" b="1" dirty="0"/>
          </a:p>
          <a:p>
            <a:pPr algn="ctr"/>
            <a:r>
              <a:rPr lang="en-US" b="1" dirty="0"/>
              <a:t>02 333 257 10</a:t>
            </a:r>
          </a:p>
        </p:txBody>
      </p:sp>
      <p:sp>
        <p:nvSpPr>
          <p:cNvPr id="15" name="TextBox 14"/>
          <p:cNvSpPr txBox="1"/>
          <p:nvPr/>
        </p:nvSpPr>
        <p:spPr>
          <a:xfrm>
            <a:off x="5548799" y="4528275"/>
            <a:ext cx="2319347" cy="646331"/>
          </a:xfrm>
          <a:prstGeom prst="rect">
            <a:avLst/>
          </a:prstGeom>
          <a:noFill/>
        </p:spPr>
        <p:txBody>
          <a:bodyPr wrap="square" rtlCol="0">
            <a:spAutoFit/>
          </a:bodyPr>
          <a:lstStyle/>
          <a:p>
            <a:pPr algn="ctr"/>
            <a:r>
              <a:rPr lang="sk-SK" b="1" dirty="0"/>
              <a:t>PORADIŤ SA S LEKÁROM</a:t>
            </a:r>
          </a:p>
        </p:txBody>
      </p:sp>
      <p:sp>
        <p:nvSpPr>
          <p:cNvPr id="20" name="Oval 19"/>
          <p:cNvSpPr/>
          <p:nvPr/>
        </p:nvSpPr>
        <p:spPr>
          <a:xfrm>
            <a:off x="1822073" y="3095892"/>
            <a:ext cx="1371600" cy="1371600"/>
          </a:xfrm>
          <a:prstGeom prst="ellipse">
            <a:avLst/>
          </a:prstGeom>
          <a:noFill/>
          <a:ln w="38100">
            <a:solidFill>
              <a:schemeClr val="accent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6090254" y="3095892"/>
            <a:ext cx="1371600" cy="1371600"/>
          </a:xfrm>
          <a:prstGeom prst="ellipse">
            <a:avLst/>
          </a:prstGeom>
          <a:noFill/>
          <a:ln w="38100">
            <a:solidFill>
              <a:schemeClr val="accent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2485897" y="965764"/>
            <a:ext cx="4198856" cy="954107"/>
          </a:xfrm>
          <a:prstGeom prst="rect">
            <a:avLst/>
          </a:prstGeom>
          <a:noFill/>
        </p:spPr>
        <p:txBody>
          <a:bodyPr wrap="square" rtlCol="0">
            <a:spAutoFit/>
          </a:bodyPr>
          <a:lstStyle/>
          <a:p>
            <a:pPr algn="ctr"/>
            <a:r>
              <a:rPr lang="en-US" sz="2800" b="1" dirty="0">
                <a:solidFill>
                  <a:schemeClr val="tx1">
                    <a:lumMod val="75000"/>
                  </a:schemeClr>
                </a:solidFill>
              </a:rPr>
              <a:t>Ak </a:t>
            </a:r>
            <a:r>
              <a:rPr lang="en-US" sz="2800" b="1" dirty="0" err="1">
                <a:solidFill>
                  <a:schemeClr val="tx1">
                    <a:lumMod val="75000"/>
                  </a:schemeClr>
                </a:solidFill>
              </a:rPr>
              <a:t>majú</a:t>
            </a:r>
            <a:r>
              <a:rPr lang="en-US" sz="2800" b="1" dirty="0">
                <a:solidFill>
                  <a:schemeClr val="tx1">
                    <a:lumMod val="75000"/>
                  </a:schemeClr>
                </a:solidFill>
              </a:rPr>
              <a:t> </a:t>
            </a:r>
            <a:r>
              <a:rPr lang="en-US" sz="2800" b="1" dirty="0" err="1">
                <a:solidFill>
                  <a:schemeClr val="tx1">
                    <a:lumMod val="75000"/>
                  </a:schemeClr>
                </a:solidFill>
              </a:rPr>
              <a:t>pacienti</a:t>
            </a:r>
            <a:r>
              <a:rPr lang="en-US" sz="2800" b="1" dirty="0">
                <a:solidFill>
                  <a:schemeClr val="tx1">
                    <a:lumMod val="75000"/>
                  </a:schemeClr>
                </a:solidFill>
              </a:rPr>
              <a:t> </a:t>
            </a:r>
            <a:r>
              <a:rPr lang="en-US" sz="2800" b="1" dirty="0" err="1">
                <a:solidFill>
                  <a:schemeClr val="tx1">
                    <a:lumMod val="75000"/>
                  </a:schemeClr>
                </a:solidFill>
              </a:rPr>
              <a:t>ďalšie</a:t>
            </a:r>
            <a:r>
              <a:rPr lang="en-US" sz="2800" b="1" dirty="0">
                <a:solidFill>
                  <a:schemeClr val="tx1">
                    <a:lumMod val="75000"/>
                  </a:schemeClr>
                </a:solidFill>
              </a:rPr>
              <a:t> </a:t>
            </a:r>
            <a:r>
              <a:rPr lang="en-US" sz="2800" b="1" dirty="0" err="1">
                <a:solidFill>
                  <a:schemeClr val="tx1">
                    <a:lumMod val="75000"/>
                  </a:schemeClr>
                </a:solidFill>
              </a:rPr>
              <a:t>otázky</a:t>
            </a:r>
            <a:endParaRPr lang="en-US" sz="2800" b="1" dirty="0">
              <a:solidFill>
                <a:schemeClr val="tx1">
                  <a:lumMod val="75000"/>
                </a:schemeClr>
              </a:solidFill>
            </a:endParaRPr>
          </a:p>
        </p:txBody>
      </p:sp>
      <p:sp>
        <p:nvSpPr>
          <p:cNvPr id="16"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2333750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Autofit/>
          </a:bodyPr>
          <a:lstStyle/>
          <a:p>
            <a:r>
              <a:rPr lang="de-CH" sz="2200" dirty="0">
                <a:solidFill>
                  <a:schemeClr val="tx1">
                    <a:lumMod val="50000"/>
                  </a:schemeClr>
                </a:solidFill>
              </a:rPr>
              <a:t>SPC </a:t>
            </a:r>
            <a:r>
              <a:rPr lang="de-CH" sz="2200" dirty="0" err="1">
                <a:solidFill>
                  <a:schemeClr val="tx1">
                    <a:lumMod val="50000"/>
                  </a:schemeClr>
                </a:solidFill>
              </a:rPr>
              <a:t>verzia</a:t>
            </a:r>
            <a:r>
              <a:rPr lang="de-CH" sz="2200" dirty="0">
                <a:solidFill>
                  <a:schemeClr val="tx1">
                    <a:lumMod val="50000"/>
                  </a:schemeClr>
                </a:solidFill>
              </a:rPr>
              <a:t> MM/2017</a:t>
            </a:r>
            <a:endParaRPr lang="sk-SK" sz="2200">
              <a:solidFill>
                <a:schemeClr val="tx1">
                  <a:lumMod val="50000"/>
                </a:schemeClr>
              </a:solidFill>
            </a:endParaRPr>
          </a:p>
          <a:p>
            <a:pPr marL="0" indent="0">
              <a:buNone/>
            </a:pPr>
            <a:endParaRPr lang="de-CH" sz="2200" dirty="0">
              <a:solidFill>
                <a:schemeClr val="tx1">
                  <a:lumMod val="50000"/>
                </a:schemeClr>
              </a:solidFill>
            </a:endParaRPr>
          </a:p>
          <a:p>
            <a:r>
              <a:rPr lang="de-CH" sz="2200" dirty="0" err="1">
                <a:solidFill>
                  <a:schemeClr val="tx1">
                    <a:lumMod val="50000"/>
                  </a:schemeClr>
                </a:solidFill>
              </a:rPr>
              <a:t>Správa</a:t>
            </a:r>
            <a:r>
              <a:rPr lang="de-CH" sz="2200" dirty="0">
                <a:solidFill>
                  <a:schemeClr val="tx1">
                    <a:lumMod val="50000"/>
                  </a:schemeClr>
                </a:solidFill>
              </a:rPr>
              <a:t> EPAR </a:t>
            </a:r>
            <a:r>
              <a:rPr lang="de-CH" sz="2200" dirty="0" err="1">
                <a:solidFill>
                  <a:schemeClr val="tx1">
                    <a:lumMod val="50000"/>
                  </a:schemeClr>
                </a:solidFill>
              </a:rPr>
              <a:t>publikovaná</a:t>
            </a:r>
            <a:r>
              <a:rPr lang="de-CH" sz="2200" dirty="0">
                <a:solidFill>
                  <a:schemeClr val="tx1">
                    <a:lumMod val="50000"/>
                  </a:schemeClr>
                </a:solidFill>
              </a:rPr>
              <a:t> </a:t>
            </a:r>
            <a:r>
              <a:rPr lang="de-CH" sz="2200" dirty="0" err="1">
                <a:solidFill>
                  <a:schemeClr val="tx1">
                    <a:lumMod val="50000"/>
                  </a:schemeClr>
                </a:solidFill>
              </a:rPr>
              <a:t>po</a:t>
            </a:r>
            <a:r>
              <a:rPr lang="de-CH" sz="2200" dirty="0">
                <a:solidFill>
                  <a:schemeClr val="tx1">
                    <a:lumMod val="50000"/>
                  </a:schemeClr>
                </a:solidFill>
              </a:rPr>
              <a:t> </a:t>
            </a:r>
            <a:r>
              <a:rPr lang="de-CH" sz="2200" dirty="0" err="1">
                <a:solidFill>
                  <a:schemeClr val="tx1">
                    <a:lumMod val="50000"/>
                  </a:schemeClr>
                </a:solidFill>
              </a:rPr>
              <a:t>prv</a:t>
            </a:r>
            <a:r>
              <a:rPr lang="sk-SK" sz="2200" dirty="0">
                <a:solidFill>
                  <a:schemeClr val="tx1">
                    <a:lumMod val="50000"/>
                  </a:schemeClr>
                </a:solidFill>
              </a:rPr>
              <a:t>ý</a:t>
            </a:r>
            <a:r>
              <a:rPr lang="de-CH" sz="2200" dirty="0" err="1">
                <a:solidFill>
                  <a:schemeClr val="tx1">
                    <a:lumMod val="50000"/>
                  </a:schemeClr>
                </a:solidFill>
              </a:rPr>
              <a:t>krát</a:t>
            </a:r>
            <a:r>
              <a:rPr lang="de-CH" sz="2200" dirty="0">
                <a:solidFill>
                  <a:schemeClr val="tx1">
                    <a:lumMod val="50000"/>
                  </a:schemeClr>
                </a:solidFill>
              </a:rPr>
              <a:t> 28.01.2016</a:t>
            </a:r>
          </a:p>
          <a:p>
            <a:endParaRPr lang="de-CH" sz="2200" dirty="0">
              <a:solidFill>
                <a:schemeClr val="tx1">
                  <a:lumMod val="50000"/>
                </a:schemeClr>
              </a:solidFill>
            </a:endParaRPr>
          </a:p>
          <a:p>
            <a:endParaRPr lang="de-CH" sz="2200" dirty="0">
              <a:solidFill>
                <a:schemeClr val="tx1">
                  <a:lumMod val="50000"/>
                </a:schemeClr>
              </a:solidFill>
            </a:endParaRPr>
          </a:p>
          <a:p>
            <a:r>
              <a:rPr lang="en-US" sz="2200" b="1" dirty="0" err="1">
                <a:solidFill>
                  <a:schemeClr val="tx1">
                    <a:lumMod val="50000"/>
                  </a:schemeClr>
                </a:solidFill>
              </a:rPr>
              <a:t>Výrobca</a:t>
            </a:r>
            <a:r>
              <a:rPr lang="en-US" sz="2200" b="1" dirty="0">
                <a:solidFill>
                  <a:schemeClr val="tx1">
                    <a:lumMod val="50000"/>
                  </a:schemeClr>
                </a:solidFill>
              </a:rPr>
              <a:t>: </a:t>
            </a:r>
            <a:r>
              <a:rPr lang="en-US" sz="2200" dirty="0">
                <a:solidFill>
                  <a:schemeClr val="tx1">
                    <a:lumMod val="50000"/>
                  </a:schemeClr>
                </a:solidFill>
              </a:rPr>
              <a:t>Biogen (Denmark) Manufacturing </a:t>
            </a:r>
            <a:r>
              <a:rPr lang="en-US" sz="2200" dirty="0" err="1">
                <a:solidFill>
                  <a:schemeClr val="tx1">
                    <a:lumMod val="50000"/>
                  </a:schemeClr>
                </a:solidFill>
              </a:rPr>
              <a:t>ApS</a:t>
            </a:r>
            <a:br>
              <a:rPr lang="en-US" sz="2200" dirty="0">
                <a:solidFill>
                  <a:schemeClr val="tx1">
                    <a:lumMod val="50000"/>
                  </a:schemeClr>
                </a:solidFill>
              </a:rPr>
            </a:br>
            <a:endParaRPr lang="en-US" sz="2200" dirty="0">
              <a:solidFill>
                <a:schemeClr val="tx1">
                  <a:lumMod val="50000"/>
                </a:schemeClr>
              </a:solidFill>
            </a:endParaRPr>
          </a:p>
        </p:txBody>
      </p:sp>
      <p:sp>
        <p:nvSpPr>
          <p:cNvPr id="3" name="Title 2"/>
          <p:cNvSpPr>
            <a:spLocks noGrp="1"/>
          </p:cNvSpPr>
          <p:nvPr>
            <p:ph type="title"/>
          </p:nvPr>
        </p:nvSpPr>
        <p:spPr/>
        <p:txBody>
          <a:bodyPr/>
          <a:lstStyle/>
          <a:p>
            <a:r>
              <a:rPr lang="sk-SK" dirty="0"/>
              <a:t>Odkazy</a:t>
            </a:r>
            <a:endParaRPr lang="en-US" dirty="0"/>
          </a:p>
        </p:txBody>
      </p:sp>
      <p:sp>
        <p:nvSpPr>
          <p:cNvPr id="5"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103341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031358" y="1116964"/>
            <a:ext cx="7953154" cy="1938854"/>
          </a:xfrm>
        </p:spPr>
        <p:txBody>
          <a:bodyPr>
            <a:normAutofit lnSpcReduction="10000"/>
          </a:bodyPr>
          <a:lstStyle/>
          <a:p>
            <a:pPr marL="0" indent="0">
              <a:buNone/>
            </a:pPr>
            <a:r>
              <a:rPr lang="en-US" sz="2000" dirty="0" err="1">
                <a:solidFill>
                  <a:srgbClr val="002060"/>
                </a:solidFill>
              </a:rPr>
              <a:t>Tento</a:t>
            </a:r>
            <a:r>
              <a:rPr lang="en-US" sz="2000" dirty="0">
                <a:solidFill>
                  <a:srgbClr val="002060"/>
                </a:solidFill>
              </a:rPr>
              <a:t> </a:t>
            </a:r>
            <a:r>
              <a:rPr lang="en-US" sz="2000" dirty="0" err="1">
                <a:solidFill>
                  <a:srgbClr val="002060"/>
                </a:solidFill>
              </a:rPr>
              <a:t>liek</a:t>
            </a:r>
            <a:r>
              <a:rPr lang="en-US" sz="2000" dirty="0">
                <a:solidFill>
                  <a:srgbClr val="002060"/>
                </a:solidFill>
              </a:rPr>
              <a:t> </a:t>
            </a:r>
            <a:r>
              <a:rPr lang="en-US" sz="2000" dirty="0" err="1">
                <a:solidFill>
                  <a:srgbClr val="002060"/>
                </a:solidFill>
              </a:rPr>
              <a:t>je</a:t>
            </a:r>
            <a:r>
              <a:rPr lang="en-US" sz="2000" dirty="0">
                <a:solidFill>
                  <a:srgbClr val="002060"/>
                </a:solidFill>
              </a:rPr>
              <a:t> </a:t>
            </a:r>
            <a:r>
              <a:rPr lang="en-US" sz="2000" dirty="0" err="1">
                <a:solidFill>
                  <a:srgbClr val="002060"/>
                </a:solidFill>
              </a:rPr>
              <a:t>predmetom</a:t>
            </a:r>
            <a:r>
              <a:rPr lang="en-US" sz="2000" dirty="0">
                <a:solidFill>
                  <a:srgbClr val="002060"/>
                </a:solidFill>
              </a:rPr>
              <a:t> </a:t>
            </a:r>
            <a:r>
              <a:rPr lang="en-US" sz="2000" dirty="0" err="1">
                <a:solidFill>
                  <a:srgbClr val="002060"/>
                </a:solidFill>
              </a:rPr>
              <a:t>ďalšieho</a:t>
            </a:r>
            <a:r>
              <a:rPr lang="en-US" sz="2000" dirty="0">
                <a:solidFill>
                  <a:srgbClr val="002060"/>
                </a:solidFill>
              </a:rPr>
              <a:t> </a:t>
            </a:r>
            <a:r>
              <a:rPr lang="en-US" sz="2000" dirty="0" err="1">
                <a:solidFill>
                  <a:srgbClr val="002060"/>
                </a:solidFill>
              </a:rPr>
              <a:t>monitorovania</a:t>
            </a:r>
            <a:r>
              <a:rPr lang="en-US" sz="2000" dirty="0">
                <a:solidFill>
                  <a:srgbClr val="002060"/>
                </a:solidFill>
              </a:rPr>
              <a:t>. </a:t>
            </a:r>
            <a:r>
              <a:rPr lang="en-US" sz="2000" dirty="0" err="1">
                <a:solidFill>
                  <a:srgbClr val="002060"/>
                </a:solidFill>
              </a:rPr>
              <a:t>Hlásenie</a:t>
            </a:r>
            <a:r>
              <a:rPr lang="en-US" sz="2000" dirty="0">
                <a:solidFill>
                  <a:srgbClr val="002060"/>
                </a:solidFill>
              </a:rPr>
              <a:t> </a:t>
            </a:r>
            <a:r>
              <a:rPr lang="en-US" sz="2000" dirty="0" err="1">
                <a:solidFill>
                  <a:srgbClr val="002060"/>
                </a:solidFill>
              </a:rPr>
              <a:t>podozrení</a:t>
            </a:r>
            <a:r>
              <a:rPr lang="en-US" sz="2000" dirty="0">
                <a:solidFill>
                  <a:srgbClr val="002060"/>
                </a:solidFill>
              </a:rPr>
              <a:t> na </a:t>
            </a:r>
            <a:r>
              <a:rPr lang="en-US" sz="2000" dirty="0" err="1">
                <a:solidFill>
                  <a:srgbClr val="002060"/>
                </a:solidFill>
              </a:rPr>
              <a:t>nežiaduce</a:t>
            </a:r>
            <a:r>
              <a:rPr lang="en-US" sz="2000" dirty="0">
                <a:solidFill>
                  <a:srgbClr val="002060"/>
                </a:solidFill>
              </a:rPr>
              <a:t> </a:t>
            </a:r>
            <a:r>
              <a:rPr lang="en-US" sz="2000" dirty="0" err="1">
                <a:solidFill>
                  <a:srgbClr val="002060"/>
                </a:solidFill>
              </a:rPr>
              <a:t>reakcie</a:t>
            </a:r>
            <a:r>
              <a:rPr lang="en-US" sz="2000" dirty="0">
                <a:solidFill>
                  <a:srgbClr val="002060"/>
                </a:solidFill>
              </a:rPr>
              <a:t> </a:t>
            </a:r>
            <a:r>
              <a:rPr lang="en-US" sz="2000" dirty="0" err="1">
                <a:solidFill>
                  <a:srgbClr val="002060"/>
                </a:solidFill>
              </a:rPr>
              <a:t>po</a:t>
            </a:r>
            <a:r>
              <a:rPr lang="en-US" sz="2000" dirty="0">
                <a:solidFill>
                  <a:srgbClr val="002060"/>
                </a:solidFill>
              </a:rPr>
              <a:t> </a:t>
            </a:r>
            <a:r>
              <a:rPr lang="en-US" sz="2000" dirty="0" err="1">
                <a:solidFill>
                  <a:srgbClr val="002060"/>
                </a:solidFill>
              </a:rPr>
              <a:t>registrácii</a:t>
            </a:r>
            <a:r>
              <a:rPr lang="en-US" sz="2000" dirty="0">
                <a:solidFill>
                  <a:srgbClr val="002060"/>
                </a:solidFill>
              </a:rPr>
              <a:t> </a:t>
            </a:r>
            <a:r>
              <a:rPr lang="en-US" sz="2000" dirty="0" err="1">
                <a:solidFill>
                  <a:srgbClr val="002060"/>
                </a:solidFill>
              </a:rPr>
              <a:t>lieku</a:t>
            </a:r>
            <a:r>
              <a:rPr lang="en-US" sz="2000" dirty="0">
                <a:solidFill>
                  <a:srgbClr val="002060"/>
                </a:solidFill>
              </a:rPr>
              <a:t> </a:t>
            </a:r>
            <a:r>
              <a:rPr lang="en-US" sz="2000" dirty="0" err="1">
                <a:solidFill>
                  <a:srgbClr val="002060"/>
                </a:solidFill>
              </a:rPr>
              <a:t>je</a:t>
            </a:r>
            <a:r>
              <a:rPr lang="en-US" sz="2000" dirty="0">
                <a:solidFill>
                  <a:srgbClr val="002060"/>
                </a:solidFill>
              </a:rPr>
              <a:t> </a:t>
            </a:r>
            <a:r>
              <a:rPr lang="en-US" sz="2000" dirty="0" err="1">
                <a:solidFill>
                  <a:srgbClr val="002060"/>
                </a:solidFill>
              </a:rPr>
              <a:t>dôležité</a:t>
            </a:r>
            <a:r>
              <a:rPr lang="en-US" sz="2000" dirty="0">
                <a:solidFill>
                  <a:srgbClr val="002060"/>
                </a:solidFill>
              </a:rPr>
              <a:t>. </a:t>
            </a:r>
            <a:r>
              <a:rPr lang="en-US" sz="2000" dirty="0" err="1">
                <a:solidFill>
                  <a:srgbClr val="002060"/>
                </a:solidFill>
              </a:rPr>
              <a:t>Umožňuje</a:t>
            </a:r>
            <a:r>
              <a:rPr lang="en-US" sz="2000" dirty="0">
                <a:solidFill>
                  <a:srgbClr val="002060"/>
                </a:solidFill>
              </a:rPr>
              <a:t> </a:t>
            </a:r>
            <a:r>
              <a:rPr lang="en-US" sz="2000" dirty="0" err="1">
                <a:solidFill>
                  <a:srgbClr val="002060"/>
                </a:solidFill>
              </a:rPr>
              <a:t>priebežné</a:t>
            </a:r>
            <a:r>
              <a:rPr lang="en-US" sz="2000" dirty="0">
                <a:solidFill>
                  <a:srgbClr val="002060"/>
                </a:solidFill>
              </a:rPr>
              <a:t> </a:t>
            </a:r>
            <a:r>
              <a:rPr lang="en-US" sz="2000" dirty="0" err="1">
                <a:solidFill>
                  <a:srgbClr val="002060"/>
                </a:solidFill>
              </a:rPr>
              <a:t>monitorovanie</a:t>
            </a:r>
            <a:r>
              <a:rPr lang="en-US" sz="2000" dirty="0">
                <a:solidFill>
                  <a:srgbClr val="002060"/>
                </a:solidFill>
              </a:rPr>
              <a:t> </a:t>
            </a:r>
            <a:r>
              <a:rPr lang="en-US" sz="2000" dirty="0" err="1">
                <a:solidFill>
                  <a:srgbClr val="002060"/>
                </a:solidFill>
              </a:rPr>
              <a:t>pomeru</a:t>
            </a:r>
            <a:r>
              <a:rPr lang="en-US" sz="2000" dirty="0">
                <a:solidFill>
                  <a:srgbClr val="002060"/>
                </a:solidFill>
              </a:rPr>
              <a:t> </a:t>
            </a:r>
            <a:r>
              <a:rPr lang="en-US" sz="2000" dirty="0" err="1">
                <a:solidFill>
                  <a:srgbClr val="002060"/>
                </a:solidFill>
              </a:rPr>
              <a:t>prínosu</a:t>
            </a:r>
            <a:r>
              <a:rPr lang="en-US" sz="2000" dirty="0">
                <a:solidFill>
                  <a:srgbClr val="002060"/>
                </a:solidFill>
              </a:rPr>
              <a:t> a </a:t>
            </a:r>
            <a:r>
              <a:rPr lang="en-US" sz="2000" dirty="0" err="1">
                <a:solidFill>
                  <a:srgbClr val="002060"/>
                </a:solidFill>
              </a:rPr>
              <a:t>rizika</a:t>
            </a:r>
            <a:r>
              <a:rPr lang="en-US" sz="2000" dirty="0">
                <a:solidFill>
                  <a:srgbClr val="002060"/>
                </a:solidFill>
              </a:rPr>
              <a:t> </a:t>
            </a:r>
            <a:r>
              <a:rPr lang="en-US" sz="2000" dirty="0" err="1">
                <a:solidFill>
                  <a:srgbClr val="002060"/>
                </a:solidFill>
              </a:rPr>
              <a:t>lieku</a:t>
            </a:r>
            <a:r>
              <a:rPr lang="en-US" sz="2000" dirty="0">
                <a:solidFill>
                  <a:srgbClr val="002060"/>
                </a:solidFill>
              </a:rPr>
              <a:t>. Od </a:t>
            </a:r>
            <a:r>
              <a:rPr lang="en-US" sz="2000" dirty="0" err="1">
                <a:solidFill>
                  <a:srgbClr val="002060"/>
                </a:solidFill>
              </a:rPr>
              <a:t>zdravotníckych</a:t>
            </a:r>
            <a:r>
              <a:rPr lang="en-US" sz="2000" dirty="0">
                <a:solidFill>
                  <a:srgbClr val="002060"/>
                </a:solidFill>
              </a:rPr>
              <a:t> </a:t>
            </a:r>
            <a:r>
              <a:rPr lang="en-US" sz="2000" dirty="0" err="1">
                <a:solidFill>
                  <a:srgbClr val="002060"/>
                </a:solidFill>
              </a:rPr>
              <a:t>pracovníkov</a:t>
            </a:r>
            <a:r>
              <a:rPr lang="en-US" sz="2000" dirty="0">
                <a:solidFill>
                  <a:srgbClr val="002060"/>
                </a:solidFill>
              </a:rPr>
              <a:t> </a:t>
            </a:r>
            <a:r>
              <a:rPr lang="en-US" sz="2000" dirty="0" err="1">
                <a:solidFill>
                  <a:srgbClr val="002060"/>
                </a:solidFill>
              </a:rPr>
              <a:t>sa</a:t>
            </a:r>
            <a:r>
              <a:rPr lang="en-US" sz="2000" dirty="0">
                <a:solidFill>
                  <a:srgbClr val="002060"/>
                </a:solidFill>
              </a:rPr>
              <a:t> </a:t>
            </a:r>
            <a:r>
              <a:rPr lang="en-US" sz="2000" dirty="0" err="1">
                <a:solidFill>
                  <a:srgbClr val="002060"/>
                </a:solidFill>
              </a:rPr>
              <a:t>vyžaduje</a:t>
            </a:r>
            <a:r>
              <a:rPr lang="en-US" sz="2000" dirty="0">
                <a:solidFill>
                  <a:srgbClr val="002060"/>
                </a:solidFill>
              </a:rPr>
              <a:t>, aby </a:t>
            </a:r>
            <a:r>
              <a:rPr lang="en-US" sz="2000" dirty="0" err="1">
                <a:solidFill>
                  <a:srgbClr val="002060"/>
                </a:solidFill>
              </a:rPr>
              <a:t>hlásili</a:t>
            </a:r>
            <a:r>
              <a:rPr lang="en-US" sz="2000" dirty="0">
                <a:solidFill>
                  <a:srgbClr val="002060"/>
                </a:solidFill>
              </a:rPr>
              <a:t> </a:t>
            </a:r>
            <a:r>
              <a:rPr lang="en-US" sz="2000" dirty="0" err="1">
                <a:solidFill>
                  <a:srgbClr val="002060"/>
                </a:solidFill>
              </a:rPr>
              <a:t>akékoľvek</a:t>
            </a:r>
            <a:r>
              <a:rPr lang="en-US" sz="2000" dirty="0">
                <a:solidFill>
                  <a:srgbClr val="002060"/>
                </a:solidFill>
              </a:rPr>
              <a:t> </a:t>
            </a:r>
            <a:r>
              <a:rPr lang="en-US" sz="2000" dirty="0" err="1">
                <a:solidFill>
                  <a:srgbClr val="002060"/>
                </a:solidFill>
              </a:rPr>
              <a:t>podozrenia</a:t>
            </a:r>
            <a:r>
              <a:rPr lang="en-US" sz="2000" dirty="0">
                <a:solidFill>
                  <a:srgbClr val="002060"/>
                </a:solidFill>
              </a:rPr>
              <a:t> na </a:t>
            </a:r>
            <a:r>
              <a:rPr lang="en-US" sz="2000" dirty="0" err="1">
                <a:solidFill>
                  <a:srgbClr val="002060"/>
                </a:solidFill>
              </a:rPr>
              <a:t>nežiaduce</a:t>
            </a:r>
            <a:r>
              <a:rPr lang="en-US" sz="2000" dirty="0">
                <a:solidFill>
                  <a:srgbClr val="002060"/>
                </a:solidFill>
              </a:rPr>
              <a:t> </a:t>
            </a:r>
            <a:r>
              <a:rPr lang="en-US" sz="2000" dirty="0" err="1">
                <a:solidFill>
                  <a:srgbClr val="002060"/>
                </a:solidFill>
              </a:rPr>
              <a:t>reakcie</a:t>
            </a:r>
            <a:r>
              <a:rPr lang="en-US" sz="2000" dirty="0">
                <a:solidFill>
                  <a:srgbClr val="002060"/>
                </a:solidFill>
              </a:rPr>
              <a:t> na </a:t>
            </a:r>
            <a:r>
              <a:rPr lang="en-US" sz="2000" dirty="0" err="1">
                <a:solidFill>
                  <a:srgbClr val="002060"/>
                </a:solidFill>
              </a:rPr>
              <a:t>národné</a:t>
            </a:r>
            <a:r>
              <a:rPr lang="en-US" sz="2000" dirty="0">
                <a:solidFill>
                  <a:srgbClr val="002060"/>
                </a:solidFill>
              </a:rPr>
              <a:t> centrum </a:t>
            </a:r>
            <a:r>
              <a:rPr lang="en-US" sz="2000" dirty="0" err="1">
                <a:solidFill>
                  <a:srgbClr val="002060"/>
                </a:solidFill>
              </a:rPr>
              <a:t>hlásenia</a:t>
            </a:r>
            <a:r>
              <a:rPr lang="en-US" sz="2000" dirty="0">
                <a:solidFill>
                  <a:srgbClr val="002060"/>
                </a:solidFill>
              </a:rPr>
              <a:t> </a:t>
            </a:r>
            <a:r>
              <a:rPr lang="en-US" sz="2000" dirty="0" err="1">
                <a:solidFill>
                  <a:srgbClr val="002060"/>
                </a:solidFill>
              </a:rPr>
              <a:t>uvedené</a:t>
            </a:r>
            <a:r>
              <a:rPr lang="en-US" sz="2000" dirty="0">
                <a:solidFill>
                  <a:srgbClr val="002060"/>
                </a:solidFill>
              </a:rPr>
              <a:t> </a:t>
            </a:r>
            <a:r>
              <a:rPr lang="en-US" sz="2000" dirty="0" err="1">
                <a:solidFill>
                  <a:srgbClr val="002060"/>
                </a:solidFill>
              </a:rPr>
              <a:t>nižšie</a:t>
            </a:r>
            <a:r>
              <a:rPr lang="en-US" sz="2000" dirty="0">
                <a:solidFill>
                  <a:srgbClr val="002060"/>
                </a:solidFill>
              </a:rPr>
              <a:t>.</a:t>
            </a:r>
          </a:p>
        </p:txBody>
      </p:sp>
      <p:sp>
        <p:nvSpPr>
          <p:cNvPr id="3" name="Title 2"/>
          <p:cNvSpPr>
            <a:spLocks noGrp="1"/>
          </p:cNvSpPr>
          <p:nvPr>
            <p:ph type="title"/>
          </p:nvPr>
        </p:nvSpPr>
        <p:spPr>
          <a:xfrm>
            <a:off x="1977656" y="290205"/>
            <a:ext cx="5562600" cy="1143000"/>
          </a:xfrm>
        </p:spPr>
        <p:txBody>
          <a:bodyPr/>
          <a:lstStyle/>
          <a:p>
            <a:r>
              <a:rPr lang="de-CH" dirty="0"/>
              <a:t>Benepali</a:t>
            </a:r>
            <a:r>
              <a:rPr lang="en-US" baseline="30000" dirty="0"/>
              <a:t> ® </a:t>
            </a:r>
            <a:r>
              <a:rPr lang="de-CH" dirty="0"/>
              <a:t>(etanercept)</a:t>
            </a:r>
            <a:endParaRPr lang="en-US" dirty="0"/>
          </a:p>
        </p:txBody>
      </p:sp>
      <p:sp>
        <p:nvSpPr>
          <p:cNvPr id="9" name="TextBox 8"/>
          <p:cNvSpPr txBox="1"/>
          <p:nvPr/>
        </p:nvSpPr>
        <p:spPr>
          <a:xfrm>
            <a:off x="1031358" y="3055818"/>
            <a:ext cx="7761768" cy="2990562"/>
          </a:xfrm>
          <a:prstGeom prst="rect">
            <a:avLst/>
          </a:prstGeom>
          <a:noFill/>
        </p:spPr>
        <p:txBody>
          <a:bodyPr wrap="square" rtlCol="0">
            <a:spAutoFit/>
          </a:bodyPr>
          <a:lstStyle/>
          <a:p>
            <a:pPr>
              <a:spcBef>
                <a:spcPts val="480"/>
              </a:spcBef>
            </a:pPr>
            <a:r>
              <a:rPr lang="pl-PL" sz="2000" b="1" dirty="0">
                <a:solidFill>
                  <a:srgbClr val="2573BA"/>
                </a:solidFill>
              </a:rPr>
              <a:t>Hlásenie podozrení na nežiaduce reakcie</a:t>
            </a:r>
            <a:endParaRPr lang="en-US" sz="2000" b="1" dirty="0">
              <a:solidFill>
                <a:srgbClr val="2573BA"/>
              </a:solidFill>
            </a:endParaRPr>
          </a:p>
          <a:p>
            <a:pPr>
              <a:spcBef>
                <a:spcPts val="480"/>
              </a:spcBef>
            </a:pPr>
            <a:r>
              <a:rPr lang="en-US" sz="2000" dirty="0" err="1">
                <a:solidFill>
                  <a:srgbClr val="002060"/>
                </a:solidFill>
              </a:rPr>
              <a:t>Nežiaduce</a:t>
            </a:r>
            <a:r>
              <a:rPr lang="en-US" sz="2000" dirty="0">
                <a:solidFill>
                  <a:srgbClr val="002060"/>
                </a:solidFill>
              </a:rPr>
              <a:t> </a:t>
            </a:r>
            <a:r>
              <a:rPr lang="en-US" sz="2000" dirty="0" err="1">
                <a:solidFill>
                  <a:srgbClr val="002060"/>
                </a:solidFill>
              </a:rPr>
              <a:t>reakcie</a:t>
            </a:r>
            <a:r>
              <a:rPr lang="en-US" sz="2000" dirty="0">
                <a:solidFill>
                  <a:srgbClr val="002060"/>
                </a:solidFill>
              </a:rPr>
              <a:t> </a:t>
            </a:r>
            <a:r>
              <a:rPr lang="en-US" sz="2000" dirty="0" err="1">
                <a:solidFill>
                  <a:srgbClr val="002060"/>
                </a:solidFill>
              </a:rPr>
              <a:t>môžete</a:t>
            </a:r>
            <a:r>
              <a:rPr lang="en-US" sz="2000" dirty="0">
                <a:solidFill>
                  <a:srgbClr val="002060"/>
                </a:solidFill>
              </a:rPr>
              <a:t> </a:t>
            </a:r>
            <a:r>
              <a:rPr lang="en-US" sz="2000" dirty="0" err="1">
                <a:solidFill>
                  <a:srgbClr val="002060"/>
                </a:solidFill>
              </a:rPr>
              <a:t>hlá</a:t>
            </a:r>
            <a:r>
              <a:rPr lang="sk-SK" sz="2000" dirty="0">
                <a:solidFill>
                  <a:srgbClr val="002060"/>
                </a:solidFill>
              </a:rPr>
              <a:t>s</a:t>
            </a:r>
            <a:r>
              <a:rPr lang="en-US" sz="2000" dirty="0" err="1">
                <a:solidFill>
                  <a:srgbClr val="002060"/>
                </a:solidFill>
              </a:rPr>
              <a:t>iť</a:t>
            </a:r>
            <a:r>
              <a:rPr lang="en-US" sz="2000" dirty="0">
                <a:solidFill>
                  <a:srgbClr val="002060"/>
                </a:solidFill>
              </a:rPr>
              <a:t> </a:t>
            </a:r>
            <a:r>
              <a:rPr lang="en-US" sz="2000" dirty="0" err="1">
                <a:solidFill>
                  <a:srgbClr val="002060"/>
                </a:solidFill>
              </a:rPr>
              <a:t>priamo</a:t>
            </a:r>
            <a:r>
              <a:rPr lang="en-US" sz="2000" dirty="0">
                <a:solidFill>
                  <a:srgbClr val="002060"/>
                </a:solidFill>
              </a:rPr>
              <a:t> na </a:t>
            </a:r>
          </a:p>
          <a:p>
            <a:pPr>
              <a:spcBef>
                <a:spcPts val="480"/>
              </a:spcBef>
            </a:pPr>
            <a:r>
              <a:rPr lang="en-US" sz="2000" dirty="0" err="1">
                <a:solidFill>
                  <a:srgbClr val="00B050"/>
                </a:solidFill>
              </a:rPr>
              <a:t>Štátny</a:t>
            </a:r>
            <a:r>
              <a:rPr lang="en-US" sz="2000" dirty="0">
                <a:solidFill>
                  <a:srgbClr val="00B050"/>
                </a:solidFill>
              </a:rPr>
              <a:t> </a:t>
            </a:r>
            <a:r>
              <a:rPr lang="en-US" sz="2000" dirty="0" err="1">
                <a:solidFill>
                  <a:srgbClr val="00B050"/>
                </a:solidFill>
              </a:rPr>
              <a:t>ústav</a:t>
            </a:r>
            <a:r>
              <a:rPr lang="en-US" sz="2000" dirty="0">
                <a:solidFill>
                  <a:srgbClr val="00B050"/>
                </a:solidFill>
              </a:rPr>
              <a:t> pre </a:t>
            </a:r>
            <a:r>
              <a:rPr lang="en-US" sz="2000" dirty="0" err="1">
                <a:solidFill>
                  <a:srgbClr val="00B050"/>
                </a:solidFill>
              </a:rPr>
              <a:t>kontrolu</a:t>
            </a:r>
            <a:r>
              <a:rPr lang="en-US" sz="2000" dirty="0">
                <a:solidFill>
                  <a:srgbClr val="00B050"/>
                </a:solidFill>
              </a:rPr>
              <a:t> </a:t>
            </a:r>
            <a:r>
              <a:rPr lang="en-US" sz="2000" dirty="0" err="1">
                <a:solidFill>
                  <a:srgbClr val="00B050"/>
                </a:solidFill>
              </a:rPr>
              <a:t>liečiv</a:t>
            </a:r>
            <a:r>
              <a:rPr lang="en-US" sz="2000" dirty="0">
                <a:solidFill>
                  <a:srgbClr val="00B050"/>
                </a:solidFill>
              </a:rPr>
              <a:t>, </a:t>
            </a:r>
            <a:r>
              <a:rPr lang="en-US" sz="2000" dirty="0" err="1">
                <a:solidFill>
                  <a:srgbClr val="00B050"/>
                </a:solidFill>
              </a:rPr>
              <a:t>Sekcia</a:t>
            </a:r>
            <a:r>
              <a:rPr lang="en-US" sz="2000" dirty="0">
                <a:solidFill>
                  <a:srgbClr val="00B050"/>
                </a:solidFill>
              </a:rPr>
              <a:t> </a:t>
            </a:r>
            <a:r>
              <a:rPr lang="en-US" sz="2000" dirty="0" err="1">
                <a:solidFill>
                  <a:srgbClr val="00B050"/>
                </a:solidFill>
              </a:rPr>
              <a:t>klinického</a:t>
            </a:r>
            <a:r>
              <a:rPr lang="en-US" sz="2000" dirty="0">
                <a:solidFill>
                  <a:srgbClr val="00B050"/>
                </a:solidFill>
              </a:rPr>
              <a:t> </a:t>
            </a:r>
            <a:r>
              <a:rPr lang="en-US" sz="2000" dirty="0" err="1">
                <a:solidFill>
                  <a:srgbClr val="00B050"/>
                </a:solidFill>
              </a:rPr>
              <a:t>skúšania</a:t>
            </a:r>
            <a:r>
              <a:rPr lang="en-US" sz="2000" dirty="0">
                <a:solidFill>
                  <a:srgbClr val="00B050"/>
                </a:solidFill>
              </a:rPr>
              <a:t> </a:t>
            </a:r>
            <a:r>
              <a:rPr lang="en-US" sz="2000" dirty="0" err="1">
                <a:solidFill>
                  <a:srgbClr val="00B050"/>
                </a:solidFill>
              </a:rPr>
              <a:t>liekov</a:t>
            </a:r>
            <a:r>
              <a:rPr lang="en-US" sz="2000" dirty="0">
                <a:solidFill>
                  <a:srgbClr val="00B050"/>
                </a:solidFill>
              </a:rPr>
              <a:t> a </a:t>
            </a:r>
            <a:r>
              <a:rPr lang="en-US" sz="2000" dirty="0" err="1">
                <a:solidFill>
                  <a:srgbClr val="00B050"/>
                </a:solidFill>
              </a:rPr>
              <a:t>farmakovigilancie</a:t>
            </a:r>
            <a:r>
              <a:rPr lang="en-US" sz="2000" dirty="0">
                <a:solidFill>
                  <a:srgbClr val="00B050"/>
                </a:solidFill>
              </a:rPr>
              <a:t>, </a:t>
            </a:r>
            <a:r>
              <a:rPr lang="en-US" sz="2000" dirty="0" err="1">
                <a:solidFill>
                  <a:srgbClr val="00B050"/>
                </a:solidFill>
              </a:rPr>
              <a:t>Kvetná</a:t>
            </a:r>
            <a:r>
              <a:rPr lang="en-US" sz="2000" dirty="0">
                <a:solidFill>
                  <a:srgbClr val="00B050"/>
                </a:solidFill>
              </a:rPr>
              <a:t> </a:t>
            </a:r>
            <a:r>
              <a:rPr lang="en-US" sz="2000" dirty="0" err="1">
                <a:solidFill>
                  <a:srgbClr val="00B050"/>
                </a:solidFill>
              </a:rPr>
              <a:t>ul</a:t>
            </a:r>
            <a:r>
              <a:rPr lang="en-US" sz="2000" dirty="0">
                <a:solidFill>
                  <a:srgbClr val="00B050"/>
                </a:solidFill>
              </a:rPr>
              <a:t>. 11, SK-825 08 Bratislava 26, Tel: + 421 2 507 01 206, Fax: + 421 2 507 01 237, e-mail: neziaduce.ucinky@sukl.sk. </a:t>
            </a:r>
            <a:r>
              <a:rPr lang="en-US" sz="2000" dirty="0" err="1">
                <a:solidFill>
                  <a:srgbClr val="00B050"/>
                </a:solidFill>
              </a:rPr>
              <a:t>Tlačivo</a:t>
            </a:r>
            <a:r>
              <a:rPr lang="en-US" sz="2000" dirty="0">
                <a:solidFill>
                  <a:srgbClr val="00B050"/>
                </a:solidFill>
              </a:rPr>
              <a:t> na </a:t>
            </a:r>
            <a:r>
              <a:rPr lang="en-US" sz="2000" dirty="0" err="1">
                <a:solidFill>
                  <a:srgbClr val="00B050"/>
                </a:solidFill>
              </a:rPr>
              <a:t>hlásenie</a:t>
            </a:r>
            <a:r>
              <a:rPr lang="en-US" sz="2000" dirty="0">
                <a:solidFill>
                  <a:srgbClr val="00B050"/>
                </a:solidFill>
              </a:rPr>
              <a:t> </a:t>
            </a:r>
            <a:r>
              <a:rPr lang="en-US" sz="2000" dirty="0" err="1">
                <a:solidFill>
                  <a:srgbClr val="00B050"/>
                </a:solidFill>
              </a:rPr>
              <a:t>nežiaduceho</a:t>
            </a:r>
            <a:r>
              <a:rPr lang="en-US" sz="2000" dirty="0">
                <a:solidFill>
                  <a:srgbClr val="00B050"/>
                </a:solidFill>
              </a:rPr>
              <a:t> </a:t>
            </a:r>
            <a:r>
              <a:rPr lang="en-US" sz="2000" dirty="0" err="1">
                <a:solidFill>
                  <a:srgbClr val="00B050"/>
                </a:solidFill>
              </a:rPr>
              <a:t>účinku</a:t>
            </a:r>
            <a:r>
              <a:rPr lang="en-US" sz="2000" dirty="0">
                <a:solidFill>
                  <a:srgbClr val="00B050"/>
                </a:solidFill>
              </a:rPr>
              <a:t> </a:t>
            </a:r>
            <a:r>
              <a:rPr lang="en-US" sz="2000" dirty="0" err="1">
                <a:solidFill>
                  <a:srgbClr val="00B050"/>
                </a:solidFill>
              </a:rPr>
              <a:t>je</a:t>
            </a:r>
            <a:r>
              <a:rPr lang="en-US" sz="2000" dirty="0">
                <a:solidFill>
                  <a:srgbClr val="00B050"/>
                </a:solidFill>
              </a:rPr>
              <a:t> na </a:t>
            </a:r>
            <a:r>
              <a:rPr lang="en-US" sz="2000" dirty="0" err="1">
                <a:solidFill>
                  <a:srgbClr val="00B050"/>
                </a:solidFill>
              </a:rPr>
              <a:t>webovej</a:t>
            </a:r>
            <a:r>
              <a:rPr lang="en-US" sz="2000" dirty="0">
                <a:solidFill>
                  <a:srgbClr val="00B050"/>
                </a:solidFill>
              </a:rPr>
              <a:t> </a:t>
            </a:r>
            <a:r>
              <a:rPr lang="en-US" sz="2000" dirty="0" err="1">
                <a:solidFill>
                  <a:srgbClr val="00B050"/>
                </a:solidFill>
              </a:rPr>
              <a:t>stránke</a:t>
            </a:r>
            <a:r>
              <a:rPr lang="en-US" sz="2000" dirty="0">
                <a:solidFill>
                  <a:srgbClr val="00B050"/>
                </a:solidFill>
              </a:rPr>
              <a:t> www.sukl.sk v </a:t>
            </a:r>
            <a:r>
              <a:rPr lang="en-US" sz="2000" dirty="0" err="1">
                <a:solidFill>
                  <a:srgbClr val="00B050"/>
                </a:solidFill>
              </a:rPr>
              <a:t>časti</a:t>
            </a:r>
            <a:r>
              <a:rPr lang="en-US" sz="2000" dirty="0">
                <a:solidFill>
                  <a:srgbClr val="00B050"/>
                </a:solidFill>
              </a:rPr>
              <a:t> </a:t>
            </a:r>
            <a:r>
              <a:rPr lang="en-US" sz="2000" dirty="0" err="1">
                <a:solidFill>
                  <a:srgbClr val="00B050"/>
                </a:solidFill>
              </a:rPr>
              <a:t>Lieky</a:t>
            </a:r>
            <a:r>
              <a:rPr lang="en-US" sz="2000" dirty="0">
                <a:solidFill>
                  <a:srgbClr val="00B050"/>
                </a:solidFill>
              </a:rPr>
              <a:t>/</a:t>
            </a:r>
            <a:r>
              <a:rPr lang="en-US" sz="2000" dirty="0" err="1">
                <a:solidFill>
                  <a:srgbClr val="00B050"/>
                </a:solidFill>
              </a:rPr>
              <a:t>Bezpečnosť</a:t>
            </a:r>
            <a:r>
              <a:rPr lang="en-US" sz="2000" dirty="0">
                <a:solidFill>
                  <a:srgbClr val="00B050"/>
                </a:solidFill>
              </a:rPr>
              <a:t> </a:t>
            </a:r>
            <a:r>
              <a:rPr lang="en-US" sz="2000" dirty="0" err="1">
                <a:solidFill>
                  <a:srgbClr val="00B050"/>
                </a:solidFill>
              </a:rPr>
              <a:t>liečiv</a:t>
            </a:r>
            <a:r>
              <a:rPr lang="en-US" sz="2000" dirty="0">
                <a:solidFill>
                  <a:srgbClr val="00B050"/>
                </a:solidFill>
              </a:rPr>
              <a:t>. </a:t>
            </a:r>
            <a:r>
              <a:rPr lang="en-US" sz="2000" dirty="0" err="1">
                <a:solidFill>
                  <a:srgbClr val="00B050"/>
                </a:solidFill>
              </a:rPr>
              <a:t>Formulár</a:t>
            </a:r>
            <a:r>
              <a:rPr lang="en-US" sz="2000" dirty="0">
                <a:solidFill>
                  <a:srgbClr val="00B050"/>
                </a:solidFill>
              </a:rPr>
              <a:t> na </a:t>
            </a:r>
            <a:r>
              <a:rPr lang="en-US" sz="2000" dirty="0" err="1">
                <a:solidFill>
                  <a:srgbClr val="00B050"/>
                </a:solidFill>
              </a:rPr>
              <a:t>elektronické</a:t>
            </a:r>
            <a:r>
              <a:rPr lang="en-US" sz="2000" dirty="0">
                <a:solidFill>
                  <a:srgbClr val="00B050"/>
                </a:solidFill>
              </a:rPr>
              <a:t> </a:t>
            </a:r>
            <a:r>
              <a:rPr lang="en-US" sz="2000" dirty="0" err="1">
                <a:solidFill>
                  <a:srgbClr val="00B050"/>
                </a:solidFill>
              </a:rPr>
              <a:t>podávanie</a:t>
            </a:r>
            <a:r>
              <a:rPr lang="en-US" sz="2000" dirty="0">
                <a:solidFill>
                  <a:srgbClr val="00B050"/>
                </a:solidFill>
              </a:rPr>
              <a:t> </a:t>
            </a:r>
            <a:r>
              <a:rPr lang="en-US" sz="2000" dirty="0" err="1">
                <a:solidFill>
                  <a:srgbClr val="00B050"/>
                </a:solidFill>
              </a:rPr>
              <a:t>hlásení</a:t>
            </a:r>
            <a:r>
              <a:rPr lang="en-US" sz="2000" dirty="0">
                <a:solidFill>
                  <a:srgbClr val="00B050"/>
                </a:solidFill>
              </a:rPr>
              <a:t>: https://portal.sukl.sk/eskadra/.</a:t>
            </a:r>
          </a:p>
        </p:txBody>
      </p:sp>
      <p:sp>
        <p:nvSpPr>
          <p:cNvPr id="7" name="Content Placeholder 1"/>
          <p:cNvSpPr txBox="1">
            <a:spLocks/>
          </p:cNvSpPr>
          <p:nvPr/>
        </p:nvSpPr>
        <p:spPr>
          <a:xfrm>
            <a:off x="839972" y="716768"/>
            <a:ext cx="7953154" cy="1938854"/>
          </a:xfrm>
          <a:prstGeom prst="rect">
            <a:avLst/>
          </a:prstGeom>
        </p:spPr>
        <p:txBody>
          <a:bodyPr vert="horz" lIns="91440" tIns="45720" rIns="91440" bIns="45720" rtlCol="0">
            <a:normAutofit/>
          </a:bodyPr>
          <a:lstStyle>
            <a:lvl1pPr marL="457200" indent="-457200" algn="l" defTabSz="457200" rtl="0" eaLnBrk="1" latinLnBrk="0" hangingPunct="1">
              <a:lnSpc>
                <a:spcPct val="110000"/>
              </a:lnSpc>
              <a:spcBef>
                <a:spcPts val="300"/>
              </a:spcBef>
              <a:spcAft>
                <a:spcPts val="300"/>
              </a:spcAft>
              <a:buFont typeface="Arial" panose="020B0604020202020204" pitchFamily="34" charset="0"/>
              <a:buChar char="•"/>
              <a:defRPr sz="3200" kern="1200">
                <a:solidFill>
                  <a:srgbClr val="7C878E"/>
                </a:solidFill>
                <a:latin typeface="+mn-lt"/>
                <a:ea typeface="+mn-ea"/>
                <a:cs typeface="+mn-cs"/>
              </a:defRPr>
            </a:lvl1pPr>
            <a:lvl2pPr marL="914400" indent="-457200" algn="l" defTabSz="457200" rtl="0" eaLnBrk="1" latinLnBrk="0" hangingPunct="1">
              <a:lnSpc>
                <a:spcPct val="110000"/>
              </a:lnSpc>
              <a:spcBef>
                <a:spcPts val="300"/>
              </a:spcBef>
              <a:spcAft>
                <a:spcPts val="300"/>
              </a:spcAft>
              <a:buFont typeface="Courier New" panose="02070309020205020404" pitchFamily="49" charset="0"/>
              <a:buChar char="o"/>
              <a:defRPr sz="2800" kern="1200" baseline="0">
                <a:solidFill>
                  <a:srgbClr val="7C878E"/>
                </a:solidFill>
                <a:latin typeface="+mn-lt"/>
                <a:ea typeface="+mn-ea"/>
                <a:cs typeface="+mn-cs"/>
              </a:defRPr>
            </a:lvl2pPr>
            <a:lvl3pPr marL="1371600" indent="-457200" algn="l" defTabSz="457200" rtl="0" eaLnBrk="1" latinLnBrk="0" hangingPunct="1">
              <a:lnSpc>
                <a:spcPct val="110000"/>
              </a:lnSpc>
              <a:spcBef>
                <a:spcPts val="300"/>
              </a:spcBef>
              <a:spcAft>
                <a:spcPts val="300"/>
              </a:spcAft>
              <a:buFont typeface="Wingdings" panose="05000000000000000000" pitchFamily="2" charset="2"/>
              <a:buChar char="§"/>
              <a:defRPr sz="2400" kern="1200">
                <a:solidFill>
                  <a:srgbClr val="7C878E"/>
                </a:solidFill>
                <a:latin typeface="+mn-lt"/>
                <a:ea typeface="+mn-ea"/>
                <a:cs typeface="+mn-cs"/>
              </a:defRPr>
            </a:lvl3pPr>
            <a:lvl4pPr marL="1828800" indent="-365760" algn="l" defTabSz="457200" rtl="0" eaLnBrk="1" latinLnBrk="0" hangingPunct="1">
              <a:lnSpc>
                <a:spcPct val="110000"/>
              </a:lnSpc>
              <a:spcBef>
                <a:spcPts val="300"/>
              </a:spcBef>
              <a:spcAft>
                <a:spcPts val="300"/>
              </a:spcAft>
              <a:buFont typeface="Arial" panose="020B0604020202020204" pitchFamily="34" charset="0"/>
              <a:buChar char="-"/>
              <a:defRPr sz="2400" kern="1200">
                <a:solidFill>
                  <a:srgbClr val="7C878E"/>
                </a:solidFill>
                <a:latin typeface="+mn-lt"/>
                <a:ea typeface="+mn-ea"/>
                <a:cs typeface="+mn-cs"/>
              </a:defRPr>
            </a:lvl4pPr>
            <a:lvl5pPr marL="2286000" indent="-457200" algn="l" defTabSz="457200" rtl="0" eaLnBrk="1" latinLnBrk="0" hangingPunct="1">
              <a:lnSpc>
                <a:spcPct val="110000"/>
              </a:lnSpc>
              <a:spcBef>
                <a:spcPts val="300"/>
              </a:spcBef>
              <a:spcAft>
                <a:spcPts val="300"/>
              </a:spcAft>
              <a:buFont typeface="Arial" panose="020B0604020202020204" pitchFamily="34" charset="0"/>
              <a:buChar char="•"/>
              <a:defRPr sz="2400" kern="1200">
                <a:solidFill>
                  <a:srgbClr val="7C878E"/>
                </a:solidFill>
                <a:latin typeface="+mn-lt"/>
                <a:ea typeface="+mn-ea"/>
                <a:cs typeface="+mn-cs"/>
              </a:defRPr>
            </a:lvl5pPr>
            <a:lvl6pPr marL="1828800" indent="-365760" algn="l" defTabSz="457200" rtl="0" eaLnBrk="1" latinLnBrk="0" hangingPunct="1">
              <a:lnSpc>
                <a:spcPct val="140000"/>
              </a:lnSpc>
              <a:spcBef>
                <a:spcPts val="24"/>
              </a:spcBef>
              <a:buFont typeface="Arial" panose="020B0604020202020204" pitchFamily="34" charset="0"/>
              <a:buNone/>
              <a:defRPr sz="2800" kern="1200">
                <a:solidFill>
                  <a:srgbClr val="7C878E"/>
                </a:solidFill>
                <a:latin typeface="+mn-lt"/>
                <a:ea typeface="+mn-ea"/>
                <a:cs typeface="+mn-cs"/>
              </a:defRPr>
            </a:lvl6pPr>
            <a:lvl7pPr marL="2103120" indent="-365760" algn="l" defTabSz="457200" rtl="0" eaLnBrk="1" latinLnBrk="0" hangingPunct="1">
              <a:lnSpc>
                <a:spcPct val="140000"/>
              </a:lnSpc>
              <a:spcBef>
                <a:spcPts val="24"/>
              </a:spcBef>
              <a:buFont typeface="Arial" panose="020B0604020202020204" pitchFamily="34" charset="0"/>
              <a:buChar char="•"/>
              <a:defRPr sz="2800" kern="1200" baseline="0">
                <a:solidFill>
                  <a:srgbClr val="7C878E"/>
                </a:solidFill>
                <a:latin typeface="+mn-lt"/>
                <a:ea typeface="+mn-ea"/>
                <a:cs typeface="+mn-cs"/>
              </a:defRPr>
            </a:lvl7pPr>
            <a:lvl8pPr marL="2377440" indent="0" algn="l" defTabSz="457200" rtl="0" eaLnBrk="1" latinLnBrk="0" hangingPunct="1">
              <a:lnSpc>
                <a:spcPct val="140000"/>
              </a:lnSpc>
              <a:spcBef>
                <a:spcPts val="24"/>
              </a:spcBef>
              <a:buFont typeface="Arial"/>
              <a:buNone/>
              <a:defRPr sz="2800" kern="1200" baseline="0">
                <a:solidFill>
                  <a:srgbClr val="7C878E"/>
                </a:solidFill>
                <a:latin typeface="+mn-lt"/>
                <a:ea typeface="+mn-ea"/>
                <a:cs typeface="+mn-cs"/>
              </a:defRPr>
            </a:lvl8pPr>
            <a:lvl9pPr marL="2651760" indent="0" algn="l" defTabSz="457200" rtl="0" eaLnBrk="1" latinLnBrk="0" hangingPunct="1">
              <a:lnSpc>
                <a:spcPct val="140000"/>
              </a:lnSpc>
              <a:spcBef>
                <a:spcPts val="24"/>
              </a:spcBef>
              <a:buFont typeface="Arial" panose="020B0604020202020204" pitchFamily="34" charset="0"/>
              <a:buNone/>
              <a:defRPr lang="en-US" sz="2800" kern="1200" baseline="0">
                <a:solidFill>
                  <a:srgbClr val="7C878E"/>
                </a:solidFill>
                <a:latin typeface="+mn-lt"/>
                <a:ea typeface="+mn-ea"/>
                <a:cs typeface="+mn-cs"/>
              </a:defRPr>
            </a:lvl9pPr>
          </a:lstStyle>
          <a:p>
            <a:pPr marL="0" indent="0">
              <a:buNone/>
            </a:pPr>
            <a:endParaRPr lang="en-US" sz="2000" dirty="0">
              <a:solidFill>
                <a:srgbClr val="002060"/>
              </a:solidFill>
            </a:endParaRPr>
          </a:p>
        </p:txBody>
      </p:sp>
      <p:sp>
        <p:nvSpPr>
          <p:cNvPr id="10" name="Isosceles Triangle 9"/>
          <p:cNvSpPr/>
          <p:nvPr/>
        </p:nvSpPr>
        <p:spPr>
          <a:xfrm>
            <a:off x="674164" y="1215397"/>
            <a:ext cx="331616" cy="310943"/>
          </a:xfrm>
          <a:prstGeom prst="triangle">
            <a:avLst/>
          </a:prstGeom>
          <a:solidFill>
            <a:srgbClr val="000000"/>
          </a:solidFill>
          <a:ln>
            <a:noFill/>
          </a:ln>
          <a:effectLst/>
          <a:scene3d>
            <a:camera prst="orthographicFront">
              <a:rot lat="0" lon="0" rev="1080000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
        <p:nvSpPr>
          <p:cNvPr id="12"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273133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457200" y="1463040"/>
            <a:ext cx="8473044" cy="4612654"/>
          </a:xfrm>
        </p:spPr>
        <p:txBody>
          <a:bodyPr>
            <a:normAutofit/>
          </a:bodyPr>
          <a:lstStyle/>
          <a:p>
            <a:r>
              <a:rPr lang="de-CH" sz="2200" dirty="0" err="1">
                <a:solidFill>
                  <a:srgbClr val="002060"/>
                </a:solidFill>
              </a:rPr>
              <a:t>Základné</a:t>
            </a:r>
            <a:r>
              <a:rPr lang="de-CH" sz="2200" dirty="0">
                <a:solidFill>
                  <a:srgbClr val="002060"/>
                </a:solidFill>
              </a:rPr>
              <a:t> </a:t>
            </a:r>
            <a:r>
              <a:rPr lang="de-CH" sz="2200" dirty="0" err="1">
                <a:solidFill>
                  <a:srgbClr val="002060"/>
                </a:solidFill>
              </a:rPr>
              <a:t>informácie</a:t>
            </a:r>
            <a:endParaRPr lang="de-CH" sz="2200" dirty="0">
              <a:solidFill>
                <a:srgbClr val="002060"/>
              </a:solidFill>
            </a:endParaRPr>
          </a:p>
          <a:p>
            <a:r>
              <a:rPr lang="de-CH" sz="2200" dirty="0" err="1">
                <a:solidFill>
                  <a:srgbClr val="002060"/>
                </a:solidFill>
              </a:rPr>
              <a:t>Cieľ</a:t>
            </a:r>
            <a:r>
              <a:rPr lang="de-CH" sz="2200" dirty="0">
                <a:solidFill>
                  <a:srgbClr val="002060"/>
                </a:solidFill>
              </a:rPr>
              <a:t> </a:t>
            </a:r>
            <a:r>
              <a:rPr lang="de-CH" sz="2200" dirty="0" err="1">
                <a:solidFill>
                  <a:srgbClr val="002060"/>
                </a:solidFill>
              </a:rPr>
              <a:t>školenia</a:t>
            </a:r>
            <a:endParaRPr lang="de-CH" sz="2200" dirty="0">
              <a:solidFill>
                <a:srgbClr val="002060"/>
              </a:solidFill>
            </a:endParaRPr>
          </a:p>
          <a:p>
            <a:r>
              <a:rPr lang="de-CH" sz="2200" dirty="0" err="1">
                <a:solidFill>
                  <a:srgbClr val="002060"/>
                </a:solidFill>
              </a:rPr>
              <a:t>Vzdelávacie</a:t>
            </a:r>
            <a:r>
              <a:rPr lang="de-CH" sz="2200" dirty="0">
                <a:solidFill>
                  <a:srgbClr val="002060"/>
                </a:solidFill>
              </a:rPr>
              <a:t> </a:t>
            </a:r>
            <a:r>
              <a:rPr lang="de-CH" sz="2200" dirty="0" err="1">
                <a:solidFill>
                  <a:srgbClr val="002060"/>
                </a:solidFill>
              </a:rPr>
              <a:t>materiály</a:t>
            </a:r>
            <a:r>
              <a:rPr lang="de-CH" sz="2200" dirty="0">
                <a:solidFill>
                  <a:srgbClr val="002060"/>
                </a:solidFill>
              </a:rPr>
              <a:t> </a:t>
            </a:r>
            <a:r>
              <a:rPr lang="de-CH" sz="2200" dirty="0" err="1">
                <a:solidFill>
                  <a:srgbClr val="002060"/>
                </a:solidFill>
              </a:rPr>
              <a:t>pre</a:t>
            </a:r>
            <a:r>
              <a:rPr lang="de-CH" sz="2200" dirty="0">
                <a:solidFill>
                  <a:srgbClr val="002060"/>
                </a:solidFill>
              </a:rPr>
              <a:t> </a:t>
            </a:r>
            <a:r>
              <a:rPr lang="de-CH" sz="2200" dirty="0" err="1">
                <a:solidFill>
                  <a:srgbClr val="002060"/>
                </a:solidFill>
              </a:rPr>
              <a:t>lekárov</a:t>
            </a:r>
            <a:endParaRPr lang="de-CH" sz="2200" dirty="0">
              <a:solidFill>
                <a:srgbClr val="002060"/>
              </a:solidFill>
            </a:endParaRPr>
          </a:p>
          <a:p>
            <a:r>
              <a:rPr lang="de-CH" sz="2200" dirty="0" err="1">
                <a:solidFill>
                  <a:srgbClr val="002060"/>
                </a:solidFill>
              </a:rPr>
              <a:t>Dostupné</a:t>
            </a:r>
            <a:r>
              <a:rPr lang="de-CH" sz="2200" dirty="0">
                <a:solidFill>
                  <a:srgbClr val="002060"/>
                </a:solidFill>
              </a:rPr>
              <a:t> </a:t>
            </a:r>
            <a:r>
              <a:rPr lang="de-CH" sz="2200" dirty="0" err="1">
                <a:solidFill>
                  <a:srgbClr val="002060"/>
                </a:solidFill>
              </a:rPr>
              <a:t>zdroje</a:t>
            </a:r>
            <a:r>
              <a:rPr lang="de-CH" sz="2200" dirty="0">
                <a:solidFill>
                  <a:srgbClr val="002060"/>
                </a:solidFill>
              </a:rPr>
              <a:t> na </a:t>
            </a:r>
            <a:r>
              <a:rPr lang="de-CH" sz="2200" dirty="0" err="1">
                <a:solidFill>
                  <a:srgbClr val="002060"/>
                </a:solidFill>
              </a:rPr>
              <a:t>účely</a:t>
            </a:r>
            <a:r>
              <a:rPr lang="de-CH" sz="2200" dirty="0">
                <a:solidFill>
                  <a:srgbClr val="002060"/>
                </a:solidFill>
              </a:rPr>
              <a:t> </a:t>
            </a:r>
            <a:r>
              <a:rPr lang="de-CH" sz="2200" dirty="0" err="1">
                <a:solidFill>
                  <a:srgbClr val="002060"/>
                </a:solidFill>
              </a:rPr>
              <a:t>školenia</a:t>
            </a:r>
            <a:r>
              <a:rPr lang="de-CH" sz="2200" dirty="0">
                <a:solidFill>
                  <a:srgbClr val="002060"/>
                </a:solidFill>
              </a:rPr>
              <a:t> </a:t>
            </a:r>
            <a:r>
              <a:rPr lang="de-CH" sz="2200" dirty="0" err="1">
                <a:solidFill>
                  <a:srgbClr val="002060"/>
                </a:solidFill>
              </a:rPr>
              <a:t>pre</a:t>
            </a:r>
            <a:r>
              <a:rPr lang="de-CH" sz="2200" dirty="0">
                <a:solidFill>
                  <a:srgbClr val="002060"/>
                </a:solidFill>
              </a:rPr>
              <a:t> </a:t>
            </a:r>
            <a:r>
              <a:rPr lang="de-CH" sz="2200" dirty="0" err="1">
                <a:solidFill>
                  <a:srgbClr val="002060"/>
                </a:solidFill>
              </a:rPr>
              <a:t>lekárov</a:t>
            </a:r>
            <a:endParaRPr lang="de-CH" sz="2200" dirty="0">
              <a:solidFill>
                <a:srgbClr val="002060"/>
              </a:solidFill>
            </a:endParaRPr>
          </a:p>
          <a:p>
            <a:r>
              <a:rPr lang="de-CH" sz="2200" dirty="0" err="1">
                <a:solidFill>
                  <a:srgbClr val="002060"/>
                </a:solidFill>
              </a:rPr>
              <a:t>Prehľad</a:t>
            </a:r>
            <a:r>
              <a:rPr lang="de-CH" sz="2200" dirty="0">
                <a:solidFill>
                  <a:srgbClr val="002060"/>
                </a:solidFill>
              </a:rPr>
              <a:t> </a:t>
            </a:r>
            <a:r>
              <a:rPr lang="de-CH" sz="2200" dirty="0" err="1">
                <a:solidFill>
                  <a:srgbClr val="002060"/>
                </a:solidFill>
              </a:rPr>
              <a:t>dodatočných</a:t>
            </a:r>
            <a:r>
              <a:rPr lang="de-CH" sz="2200" dirty="0">
                <a:solidFill>
                  <a:srgbClr val="002060"/>
                </a:solidFill>
              </a:rPr>
              <a:t> </a:t>
            </a:r>
            <a:r>
              <a:rPr lang="de-CH" sz="2200" dirty="0" err="1">
                <a:solidFill>
                  <a:srgbClr val="002060"/>
                </a:solidFill>
              </a:rPr>
              <a:t>opatrení</a:t>
            </a:r>
            <a:r>
              <a:rPr lang="de-CH" sz="2200" dirty="0">
                <a:solidFill>
                  <a:srgbClr val="002060"/>
                </a:solidFill>
              </a:rPr>
              <a:t> na </a:t>
            </a:r>
            <a:r>
              <a:rPr lang="de-CH" sz="2200" dirty="0" err="1">
                <a:solidFill>
                  <a:srgbClr val="002060"/>
                </a:solidFill>
              </a:rPr>
              <a:t>minimalizovanie</a:t>
            </a:r>
            <a:r>
              <a:rPr lang="de-CH" sz="2200" dirty="0">
                <a:solidFill>
                  <a:srgbClr val="002060"/>
                </a:solidFill>
              </a:rPr>
              <a:t> </a:t>
            </a:r>
            <a:r>
              <a:rPr lang="de-CH" sz="2200" dirty="0" err="1">
                <a:solidFill>
                  <a:srgbClr val="002060"/>
                </a:solidFill>
              </a:rPr>
              <a:t>rizika</a:t>
            </a:r>
            <a:r>
              <a:rPr lang="de-CH" sz="2200" dirty="0">
                <a:solidFill>
                  <a:srgbClr val="002060"/>
                </a:solidFill>
              </a:rPr>
              <a:t> (Risk </a:t>
            </a:r>
            <a:r>
              <a:rPr lang="de-CH" sz="2200" dirty="0" err="1">
                <a:solidFill>
                  <a:srgbClr val="002060"/>
                </a:solidFill>
              </a:rPr>
              <a:t>Minimisation</a:t>
            </a:r>
            <a:r>
              <a:rPr lang="de-CH" sz="2200" dirty="0">
                <a:solidFill>
                  <a:srgbClr val="002060"/>
                </a:solidFill>
              </a:rPr>
              <a:t> </a:t>
            </a:r>
            <a:r>
              <a:rPr lang="de-CH" sz="2200" dirty="0" err="1">
                <a:solidFill>
                  <a:srgbClr val="002060"/>
                </a:solidFill>
              </a:rPr>
              <a:t>Measures</a:t>
            </a:r>
            <a:r>
              <a:rPr lang="de-CH" sz="2200" dirty="0">
                <a:solidFill>
                  <a:srgbClr val="002060"/>
                </a:solidFill>
              </a:rPr>
              <a:t>, RMMs)</a:t>
            </a:r>
          </a:p>
          <a:p>
            <a:r>
              <a:rPr lang="sk-SK" sz="2200" dirty="0">
                <a:solidFill>
                  <a:srgbClr val="002060"/>
                </a:solidFill>
              </a:rPr>
              <a:t>Bezpečnostná k</a:t>
            </a:r>
            <a:r>
              <a:rPr lang="de-CH" sz="2200" dirty="0" err="1">
                <a:solidFill>
                  <a:srgbClr val="002060"/>
                </a:solidFill>
              </a:rPr>
              <a:t>arta</a:t>
            </a:r>
            <a:r>
              <a:rPr lang="de-CH" sz="2200" dirty="0">
                <a:solidFill>
                  <a:srgbClr val="002060"/>
                </a:solidFill>
              </a:rPr>
              <a:t> </a:t>
            </a:r>
            <a:r>
              <a:rPr lang="de-CH" sz="2200" dirty="0" err="1">
                <a:solidFill>
                  <a:srgbClr val="002060"/>
                </a:solidFill>
              </a:rPr>
              <a:t>pacienta</a:t>
            </a:r>
            <a:endParaRPr lang="de-CH" sz="2200" dirty="0">
              <a:solidFill>
                <a:srgbClr val="002060"/>
              </a:solidFill>
            </a:endParaRPr>
          </a:p>
          <a:p>
            <a:r>
              <a:rPr lang="de-CH" sz="2200" dirty="0" err="1">
                <a:solidFill>
                  <a:srgbClr val="002060"/>
                </a:solidFill>
              </a:rPr>
              <a:t>Zdroje</a:t>
            </a:r>
            <a:r>
              <a:rPr lang="de-CH" sz="2200" dirty="0">
                <a:solidFill>
                  <a:srgbClr val="002060"/>
                </a:solidFill>
              </a:rPr>
              <a:t> </a:t>
            </a:r>
            <a:r>
              <a:rPr lang="de-CH" sz="2200" dirty="0" err="1">
                <a:solidFill>
                  <a:srgbClr val="002060"/>
                </a:solidFill>
              </a:rPr>
              <a:t>pre</a:t>
            </a:r>
            <a:r>
              <a:rPr lang="de-CH" sz="2200" dirty="0">
                <a:solidFill>
                  <a:srgbClr val="002060"/>
                </a:solidFill>
              </a:rPr>
              <a:t> </a:t>
            </a:r>
            <a:r>
              <a:rPr lang="de-CH" sz="2200" dirty="0" err="1">
                <a:solidFill>
                  <a:srgbClr val="002060"/>
                </a:solidFill>
              </a:rPr>
              <a:t>pacientov</a:t>
            </a:r>
            <a:endParaRPr lang="de-CH" sz="2200" dirty="0">
              <a:solidFill>
                <a:srgbClr val="002060"/>
              </a:solidFill>
            </a:endParaRPr>
          </a:p>
          <a:p>
            <a:r>
              <a:rPr lang="de-CH" sz="2200" dirty="0" err="1">
                <a:solidFill>
                  <a:srgbClr val="002060"/>
                </a:solidFill>
              </a:rPr>
              <a:t>Odkazy</a:t>
            </a:r>
            <a:endParaRPr lang="de-CH" sz="2200" dirty="0">
              <a:solidFill>
                <a:srgbClr val="002060"/>
              </a:solidFill>
            </a:endParaRPr>
          </a:p>
        </p:txBody>
      </p:sp>
      <p:sp>
        <p:nvSpPr>
          <p:cNvPr id="3" name="Title 2"/>
          <p:cNvSpPr>
            <a:spLocks noGrp="1"/>
          </p:cNvSpPr>
          <p:nvPr>
            <p:ph type="title"/>
          </p:nvPr>
        </p:nvSpPr>
        <p:spPr/>
        <p:txBody>
          <a:bodyPr/>
          <a:lstStyle/>
          <a:p>
            <a:r>
              <a:rPr lang="sk-SK" dirty="0"/>
              <a:t>Program školenia</a:t>
            </a:r>
            <a:endParaRPr lang="en-US" dirty="0"/>
          </a:p>
        </p:txBody>
      </p:sp>
      <p:sp>
        <p:nvSpPr>
          <p:cNvPr id="5"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66479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442801" y="1218639"/>
            <a:ext cx="8229600" cy="4612654"/>
          </a:xfrm>
        </p:spPr>
        <p:txBody>
          <a:bodyPr>
            <a:normAutofit/>
          </a:bodyPr>
          <a:lstStyle/>
          <a:p>
            <a:r>
              <a:rPr lang="en-GB" sz="2200" dirty="0" err="1">
                <a:solidFill>
                  <a:srgbClr val="002060"/>
                </a:solidFill>
              </a:rPr>
              <a:t>Benepali</a:t>
            </a:r>
            <a:r>
              <a:rPr lang="en-GB" sz="2200" dirty="0">
                <a:solidFill>
                  <a:srgbClr val="002060"/>
                </a:solidFill>
              </a:rPr>
              <a:t> </a:t>
            </a:r>
            <a:r>
              <a:rPr lang="en-GB" sz="2200" dirty="0" err="1">
                <a:solidFill>
                  <a:srgbClr val="002060"/>
                </a:solidFill>
              </a:rPr>
              <a:t>je</a:t>
            </a:r>
            <a:r>
              <a:rPr lang="en-GB" sz="2200" dirty="0">
                <a:solidFill>
                  <a:srgbClr val="002060"/>
                </a:solidFill>
              </a:rPr>
              <a:t> </a:t>
            </a:r>
            <a:r>
              <a:rPr lang="en-GB" sz="2200" dirty="0" err="1">
                <a:solidFill>
                  <a:srgbClr val="002060"/>
                </a:solidFill>
              </a:rPr>
              <a:t>liek</a:t>
            </a:r>
            <a:r>
              <a:rPr lang="en-GB" sz="2200" dirty="0">
                <a:solidFill>
                  <a:srgbClr val="002060"/>
                </a:solidFill>
              </a:rPr>
              <a:t> </a:t>
            </a:r>
            <a:r>
              <a:rPr lang="en-GB" sz="2200" dirty="0" err="1">
                <a:solidFill>
                  <a:srgbClr val="002060"/>
                </a:solidFill>
              </a:rPr>
              <a:t>podobný</a:t>
            </a:r>
            <a:r>
              <a:rPr lang="en-GB" sz="2200" dirty="0">
                <a:solidFill>
                  <a:srgbClr val="002060"/>
                </a:solidFill>
              </a:rPr>
              <a:t> s </a:t>
            </a:r>
            <a:r>
              <a:rPr lang="en-GB" sz="2200" dirty="0" err="1">
                <a:solidFill>
                  <a:srgbClr val="002060"/>
                </a:solidFill>
              </a:rPr>
              <a:t>biologickým</a:t>
            </a:r>
            <a:r>
              <a:rPr lang="en-GB" sz="2200" dirty="0">
                <a:solidFill>
                  <a:srgbClr val="002060"/>
                </a:solidFill>
              </a:rPr>
              <a:t> </a:t>
            </a:r>
            <a:r>
              <a:rPr lang="en-GB" sz="2200" dirty="0" err="1">
                <a:solidFill>
                  <a:srgbClr val="002060"/>
                </a:solidFill>
              </a:rPr>
              <a:t>referenčným</a:t>
            </a:r>
            <a:r>
              <a:rPr lang="en-GB" sz="2200" dirty="0">
                <a:solidFill>
                  <a:srgbClr val="002060"/>
                </a:solidFill>
              </a:rPr>
              <a:t> </a:t>
            </a:r>
            <a:r>
              <a:rPr lang="en-GB" sz="2200" dirty="0" err="1">
                <a:solidFill>
                  <a:srgbClr val="002060"/>
                </a:solidFill>
              </a:rPr>
              <a:t>liekom</a:t>
            </a:r>
            <a:r>
              <a:rPr lang="en-GB" sz="2200" dirty="0">
                <a:solidFill>
                  <a:srgbClr val="002060"/>
                </a:solidFill>
              </a:rPr>
              <a:t>. </a:t>
            </a:r>
            <a:r>
              <a:rPr lang="en-GB" sz="2200" dirty="0" err="1">
                <a:solidFill>
                  <a:srgbClr val="002060"/>
                </a:solidFill>
              </a:rPr>
              <a:t>Podrobné</a:t>
            </a:r>
            <a:r>
              <a:rPr lang="en-GB" sz="2200" dirty="0">
                <a:solidFill>
                  <a:srgbClr val="002060"/>
                </a:solidFill>
              </a:rPr>
              <a:t> </a:t>
            </a:r>
            <a:r>
              <a:rPr lang="en-GB" sz="2200" dirty="0" err="1">
                <a:solidFill>
                  <a:srgbClr val="002060"/>
                </a:solidFill>
              </a:rPr>
              <a:t>informácie</a:t>
            </a:r>
            <a:r>
              <a:rPr lang="en-GB" sz="2200" dirty="0">
                <a:solidFill>
                  <a:srgbClr val="002060"/>
                </a:solidFill>
              </a:rPr>
              <a:t> o </a:t>
            </a:r>
            <a:r>
              <a:rPr lang="en-GB" sz="2200" dirty="0" err="1">
                <a:solidFill>
                  <a:srgbClr val="002060"/>
                </a:solidFill>
              </a:rPr>
              <a:t>tomto</a:t>
            </a:r>
            <a:r>
              <a:rPr lang="en-GB" sz="2200" dirty="0">
                <a:solidFill>
                  <a:srgbClr val="002060"/>
                </a:solidFill>
              </a:rPr>
              <a:t> </a:t>
            </a:r>
            <a:r>
              <a:rPr lang="en-GB" sz="2200" dirty="0" err="1">
                <a:solidFill>
                  <a:srgbClr val="002060"/>
                </a:solidFill>
              </a:rPr>
              <a:t>lieku</a:t>
            </a:r>
            <a:r>
              <a:rPr lang="en-GB" sz="2200" dirty="0">
                <a:solidFill>
                  <a:srgbClr val="002060"/>
                </a:solidFill>
              </a:rPr>
              <a:t> </a:t>
            </a:r>
            <a:r>
              <a:rPr lang="en-GB" sz="2200" dirty="0" err="1">
                <a:solidFill>
                  <a:srgbClr val="002060"/>
                </a:solidFill>
              </a:rPr>
              <a:t>sú</a:t>
            </a:r>
            <a:r>
              <a:rPr lang="en-GB" sz="2200" dirty="0">
                <a:solidFill>
                  <a:srgbClr val="002060"/>
                </a:solidFill>
              </a:rPr>
              <a:t> </a:t>
            </a:r>
            <a:r>
              <a:rPr lang="en-GB" sz="2200" dirty="0" err="1">
                <a:solidFill>
                  <a:srgbClr val="002060"/>
                </a:solidFill>
              </a:rPr>
              <a:t>dostupné</a:t>
            </a:r>
            <a:r>
              <a:rPr lang="en-GB" sz="2200" dirty="0">
                <a:solidFill>
                  <a:srgbClr val="002060"/>
                </a:solidFill>
              </a:rPr>
              <a:t> na </a:t>
            </a:r>
            <a:r>
              <a:rPr lang="en-GB" sz="2200" dirty="0" err="1">
                <a:solidFill>
                  <a:srgbClr val="002060"/>
                </a:solidFill>
              </a:rPr>
              <a:t>internetovej</a:t>
            </a:r>
            <a:r>
              <a:rPr lang="en-GB" sz="2200" dirty="0">
                <a:solidFill>
                  <a:srgbClr val="002060"/>
                </a:solidFill>
              </a:rPr>
              <a:t> </a:t>
            </a:r>
            <a:r>
              <a:rPr lang="en-GB" sz="2200" dirty="0" err="1">
                <a:solidFill>
                  <a:srgbClr val="002060"/>
                </a:solidFill>
              </a:rPr>
              <a:t>stránke</a:t>
            </a:r>
            <a:r>
              <a:rPr lang="en-GB" sz="2200" dirty="0">
                <a:solidFill>
                  <a:srgbClr val="002060"/>
                </a:solidFill>
              </a:rPr>
              <a:t> </a:t>
            </a:r>
            <a:r>
              <a:rPr lang="en-GB" sz="2200" dirty="0" err="1">
                <a:solidFill>
                  <a:srgbClr val="002060"/>
                </a:solidFill>
              </a:rPr>
              <a:t>Európskej</a:t>
            </a:r>
            <a:r>
              <a:rPr lang="en-GB" sz="2200" dirty="0">
                <a:solidFill>
                  <a:srgbClr val="002060"/>
                </a:solidFill>
              </a:rPr>
              <a:t> </a:t>
            </a:r>
            <a:r>
              <a:rPr lang="en-GB" sz="2200" dirty="0" err="1">
                <a:solidFill>
                  <a:srgbClr val="002060"/>
                </a:solidFill>
              </a:rPr>
              <a:t>agentúry</a:t>
            </a:r>
            <a:r>
              <a:rPr lang="en-GB" sz="2200" dirty="0">
                <a:solidFill>
                  <a:srgbClr val="002060"/>
                </a:solidFill>
              </a:rPr>
              <a:t> pre </a:t>
            </a:r>
            <a:r>
              <a:rPr lang="en-GB" sz="2200" dirty="0" err="1">
                <a:solidFill>
                  <a:srgbClr val="002060"/>
                </a:solidFill>
              </a:rPr>
              <a:t>lieky</a:t>
            </a:r>
            <a:r>
              <a:rPr lang="en-GB" sz="2200" dirty="0">
                <a:solidFill>
                  <a:srgbClr val="002060"/>
                </a:solidFill>
              </a:rPr>
              <a:t> http://www.ema.europa.eu.</a:t>
            </a:r>
          </a:p>
          <a:p>
            <a:r>
              <a:rPr lang="en-GB" sz="2200" dirty="0" err="1">
                <a:solidFill>
                  <a:srgbClr val="002060"/>
                </a:solidFill>
              </a:rPr>
              <a:t>Vzdelávacie</a:t>
            </a:r>
            <a:r>
              <a:rPr lang="en-GB" sz="2200" dirty="0">
                <a:solidFill>
                  <a:srgbClr val="002060"/>
                </a:solidFill>
              </a:rPr>
              <a:t> </a:t>
            </a:r>
            <a:r>
              <a:rPr lang="en-GB" sz="2200" dirty="0" err="1">
                <a:solidFill>
                  <a:srgbClr val="002060"/>
                </a:solidFill>
              </a:rPr>
              <a:t>materiály</a:t>
            </a:r>
            <a:r>
              <a:rPr lang="en-GB" sz="2200" dirty="0">
                <a:solidFill>
                  <a:srgbClr val="002060"/>
                </a:solidFill>
              </a:rPr>
              <a:t> </a:t>
            </a:r>
            <a:r>
              <a:rPr lang="en-GB" sz="2200" dirty="0" err="1">
                <a:solidFill>
                  <a:srgbClr val="002060"/>
                </a:solidFill>
              </a:rPr>
              <a:t>lieku</a:t>
            </a:r>
            <a:r>
              <a:rPr lang="en-GB" sz="2200" dirty="0">
                <a:solidFill>
                  <a:srgbClr val="002060"/>
                </a:solidFill>
              </a:rPr>
              <a:t> </a:t>
            </a:r>
            <a:r>
              <a:rPr lang="en-GB" sz="2200" dirty="0" err="1">
                <a:solidFill>
                  <a:srgbClr val="002060"/>
                </a:solidFill>
              </a:rPr>
              <a:t>Benepali</a:t>
            </a:r>
            <a:r>
              <a:rPr lang="en-GB" sz="2200" dirty="0">
                <a:solidFill>
                  <a:srgbClr val="002060"/>
                </a:solidFill>
              </a:rPr>
              <a:t> </a:t>
            </a:r>
            <a:r>
              <a:rPr lang="en-GB" sz="2200" dirty="0" err="1">
                <a:solidFill>
                  <a:srgbClr val="002060"/>
                </a:solidFill>
              </a:rPr>
              <a:t>sa</a:t>
            </a:r>
            <a:r>
              <a:rPr lang="en-GB" sz="2200" dirty="0">
                <a:solidFill>
                  <a:srgbClr val="002060"/>
                </a:solidFill>
              </a:rPr>
              <a:t> </a:t>
            </a:r>
            <a:r>
              <a:rPr lang="en-GB" sz="2200" dirty="0" err="1">
                <a:solidFill>
                  <a:srgbClr val="002060"/>
                </a:solidFill>
              </a:rPr>
              <a:t>implementujú</a:t>
            </a:r>
            <a:r>
              <a:rPr lang="en-GB" sz="2200" dirty="0">
                <a:solidFill>
                  <a:srgbClr val="002060"/>
                </a:solidFill>
              </a:rPr>
              <a:t> </a:t>
            </a:r>
            <a:r>
              <a:rPr lang="en-GB" sz="2200" dirty="0" err="1">
                <a:solidFill>
                  <a:srgbClr val="002060"/>
                </a:solidFill>
              </a:rPr>
              <a:t>ako</a:t>
            </a:r>
            <a:r>
              <a:rPr lang="en-GB" sz="2200" dirty="0">
                <a:solidFill>
                  <a:srgbClr val="002060"/>
                </a:solidFill>
              </a:rPr>
              <a:t> </a:t>
            </a:r>
            <a:r>
              <a:rPr lang="en-GB" sz="2200" dirty="0" err="1">
                <a:solidFill>
                  <a:srgbClr val="002060"/>
                </a:solidFill>
              </a:rPr>
              <a:t>súčasť</a:t>
            </a:r>
            <a:r>
              <a:rPr lang="en-GB" sz="2200" dirty="0">
                <a:solidFill>
                  <a:srgbClr val="002060"/>
                </a:solidFill>
              </a:rPr>
              <a:t> </a:t>
            </a:r>
            <a:r>
              <a:rPr lang="en-GB" sz="2200" dirty="0" err="1">
                <a:solidFill>
                  <a:srgbClr val="002060"/>
                </a:solidFill>
              </a:rPr>
              <a:t>dodatočných</a:t>
            </a:r>
            <a:r>
              <a:rPr lang="en-GB" sz="2200" dirty="0">
                <a:solidFill>
                  <a:srgbClr val="002060"/>
                </a:solidFill>
              </a:rPr>
              <a:t> </a:t>
            </a:r>
            <a:r>
              <a:rPr lang="en-GB" sz="2200" dirty="0" err="1">
                <a:solidFill>
                  <a:srgbClr val="002060"/>
                </a:solidFill>
              </a:rPr>
              <a:t>opatrení</a:t>
            </a:r>
            <a:r>
              <a:rPr lang="en-GB" sz="2200" dirty="0">
                <a:solidFill>
                  <a:srgbClr val="002060"/>
                </a:solidFill>
              </a:rPr>
              <a:t> na </a:t>
            </a:r>
            <a:r>
              <a:rPr lang="en-GB" sz="2200" dirty="0" err="1">
                <a:solidFill>
                  <a:srgbClr val="002060"/>
                </a:solidFill>
              </a:rPr>
              <a:t>minimalizovanie</a:t>
            </a:r>
            <a:r>
              <a:rPr lang="en-GB" sz="2200" dirty="0">
                <a:solidFill>
                  <a:srgbClr val="002060"/>
                </a:solidFill>
              </a:rPr>
              <a:t> </a:t>
            </a:r>
            <a:r>
              <a:rPr lang="en-GB" sz="2200" dirty="0" err="1">
                <a:solidFill>
                  <a:srgbClr val="002060"/>
                </a:solidFill>
              </a:rPr>
              <a:t>rizika</a:t>
            </a:r>
            <a:r>
              <a:rPr lang="en-GB" sz="2200" dirty="0">
                <a:solidFill>
                  <a:srgbClr val="002060"/>
                </a:solidFill>
              </a:rPr>
              <a:t> v </a:t>
            </a:r>
            <a:r>
              <a:rPr lang="en-GB" sz="2200" dirty="0" err="1">
                <a:solidFill>
                  <a:srgbClr val="002060"/>
                </a:solidFill>
              </a:rPr>
              <a:t>súlade</a:t>
            </a:r>
            <a:r>
              <a:rPr lang="en-GB" sz="2200" dirty="0">
                <a:solidFill>
                  <a:srgbClr val="002060"/>
                </a:solidFill>
              </a:rPr>
              <a:t> s </a:t>
            </a:r>
            <a:r>
              <a:rPr lang="en-GB" sz="2200" dirty="0" err="1">
                <a:solidFill>
                  <a:srgbClr val="002060"/>
                </a:solidFill>
              </a:rPr>
              <a:t>inými</a:t>
            </a:r>
            <a:r>
              <a:rPr lang="en-GB" sz="2200" dirty="0">
                <a:solidFill>
                  <a:srgbClr val="002060"/>
                </a:solidFill>
              </a:rPr>
              <a:t> </a:t>
            </a:r>
            <a:r>
              <a:rPr lang="en-GB" sz="2200" dirty="0" err="1">
                <a:solidFill>
                  <a:srgbClr val="002060"/>
                </a:solidFill>
              </a:rPr>
              <a:t>liekmi</a:t>
            </a:r>
            <a:r>
              <a:rPr lang="en-GB" sz="2200" dirty="0">
                <a:solidFill>
                  <a:srgbClr val="002060"/>
                </a:solidFill>
              </a:rPr>
              <a:t> s </a:t>
            </a:r>
            <a:r>
              <a:rPr lang="en-GB" sz="2200" dirty="0" err="1">
                <a:solidFill>
                  <a:srgbClr val="002060"/>
                </a:solidFill>
              </a:rPr>
              <a:t>obsahom</a:t>
            </a:r>
            <a:r>
              <a:rPr lang="en-GB" sz="2200" dirty="0">
                <a:solidFill>
                  <a:srgbClr val="002060"/>
                </a:solidFill>
              </a:rPr>
              <a:t> </a:t>
            </a:r>
            <a:r>
              <a:rPr lang="en-GB" sz="2200" dirty="0" err="1">
                <a:solidFill>
                  <a:srgbClr val="002060"/>
                </a:solidFill>
              </a:rPr>
              <a:t>etanerceptu</a:t>
            </a:r>
            <a:r>
              <a:rPr lang="en-GB" sz="2200" dirty="0">
                <a:solidFill>
                  <a:srgbClr val="002060"/>
                </a:solidFill>
              </a:rPr>
              <a:t> (additional Risk Minimisation Measures, </a:t>
            </a:r>
            <a:r>
              <a:rPr lang="en-GB" sz="2200" dirty="0" err="1">
                <a:solidFill>
                  <a:srgbClr val="002060"/>
                </a:solidFill>
              </a:rPr>
              <a:t>aRMMs</a:t>
            </a:r>
            <a:r>
              <a:rPr lang="en-GB" sz="2200" dirty="0">
                <a:solidFill>
                  <a:srgbClr val="002060"/>
                </a:solidFill>
              </a:rPr>
              <a:t>)</a:t>
            </a:r>
          </a:p>
          <a:p>
            <a:r>
              <a:rPr lang="en-GB" sz="2200" dirty="0" err="1">
                <a:solidFill>
                  <a:srgbClr val="002060"/>
                </a:solidFill>
              </a:rPr>
              <a:t>Benepali</a:t>
            </a:r>
            <a:r>
              <a:rPr lang="en-GB" sz="2200" dirty="0">
                <a:solidFill>
                  <a:srgbClr val="002060"/>
                </a:solidFill>
              </a:rPr>
              <a:t> </a:t>
            </a:r>
            <a:r>
              <a:rPr lang="en-GB" sz="2200" dirty="0" err="1">
                <a:solidFill>
                  <a:srgbClr val="002060"/>
                </a:solidFill>
              </a:rPr>
              <a:t>injekčný</a:t>
            </a:r>
            <a:r>
              <a:rPr lang="en-GB" sz="2200" dirty="0">
                <a:solidFill>
                  <a:srgbClr val="002060"/>
                </a:solidFill>
              </a:rPr>
              <a:t> </a:t>
            </a:r>
            <a:r>
              <a:rPr lang="en-GB" sz="2200" dirty="0" err="1">
                <a:solidFill>
                  <a:srgbClr val="002060"/>
                </a:solidFill>
              </a:rPr>
              <a:t>roztok</a:t>
            </a:r>
            <a:r>
              <a:rPr lang="en-GB" sz="2200" dirty="0">
                <a:solidFill>
                  <a:srgbClr val="002060"/>
                </a:solidFill>
              </a:rPr>
              <a:t> </a:t>
            </a:r>
            <a:r>
              <a:rPr lang="en-GB" sz="2200" dirty="0" err="1">
                <a:solidFill>
                  <a:srgbClr val="002060"/>
                </a:solidFill>
              </a:rPr>
              <a:t>je</a:t>
            </a:r>
            <a:r>
              <a:rPr lang="en-GB" sz="2200" dirty="0">
                <a:solidFill>
                  <a:srgbClr val="002060"/>
                </a:solidFill>
              </a:rPr>
              <a:t> </a:t>
            </a:r>
            <a:r>
              <a:rPr lang="en-GB" sz="2200" dirty="0" err="1">
                <a:solidFill>
                  <a:srgbClr val="002060"/>
                </a:solidFill>
              </a:rPr>
              <a:t>dostupný</a:t>
            </a:r>
            <a:r>
              <a:rPr lang="en-GB" sz="2200" dirty="0">
                <a:solidFill>
                  <a:srgbClr val="002060"/>
                </a:solidFill>
              </a:rPr>
              <a:t> v</a:t>
            </a:r>
          </a:p>
          <a:p>
            <a:pPr lvl="1"/>
            <a:r>
              <a:rPr lang="de-CH" sz="2200" dirty="0" err="1">
                <a:solidFill>
                  <a:srgbClr val="002060"/>
                </a:solidFill>
              </a:rPr>
              <a:t>injekčnom</a:t>
            </a:r>
            <a:r>
              <a:rPr lang="de-CH" sz="2200" dirty="0">
                <a:solidFill>
                  <a:srgbClr val="002060"/>
                </a:solidFill>
              </a:rPr>
              <a:t> </a:t>
            </a:r>
            <a:r>
              <a:rPr lang="de-CH" sz="2200" dirty="0" err="1">
                <a:solidFill>
                  <a:srgbClr val="002060"/>
                </a:solidFill>
              </a:rPr>
              <a:t>pere</a:t>
            </a:r>
            <a:r>
              <a:rPr lang="de-CH" sz="2200" dirty="0">
                <a:solidFill>
                  <a:srgbClr val="002060"/>
                </a:solidFill>
              </a:rPr>
              <a:t> (</a:t>
            </a:r>
            <a:r>
              <a:rPr lang="de-CH" sz="2200" dirty="0" err="1">
                <a:solidFill>
                  <a:srgbClr val="002060"/>
                </a:solidFill>
              </a:rPr>
              <a:t>prefilled</a:t>
            </a:r>
            <a:r>
              <a:rPr lang="de-CH" sz="2200" dirty="0">
                <a:solidFill>
                  <a:srgbClr val="002060"/>
                </a:solidFill>
              </a:rPr>
              <a:t> PEN, PFP)</a:t>
            </a:r>
            <a:endParaRPr lang="sk-SK" sz="2200" dirty="0">
              <a:solidFill>
                <a:srgbClr val="002060"/>
              </a:solidFill>
            </a:endParaRPr>
          </a:p>
          <a:p>
            <a:pPr lvl="1"/>
            <a:r>
              <a:rPr lang="de-CH" sz="2200" dirty="0" err="1">
                <a:solidFill>
                  <a:srgbClr val="002060"/>
                </a:solidFill>
              </a:rPr>
              <a:t>injekčnej</a:t>
            </a:r>
            <a:r>
              <a:rPr lang="de-CH" sz="2200" dirty="0">
                <a:solidFill>
                  <a:srgbClr val="002060"/>
                </a:solidFill>
              </a:rPr>
              <a:t> </a:t>
            </a:r>
            <a:r>
              <a:rPr lang="de-CH" sz="2200" dirty="0" err="1">
                <a:solidFill>
                  <a:srgbClr val="002060"/>
                </a:solidFill>
              </a:rPr>
              <a:t>striekačke</a:t>
            </a:r>
            <a:r>
              <a:rPr lang="de-CH" sz="2200" dirty="0">
                <a:solidFill>
                  <a:srgbClr val="002060"/>
                </a:solidFill>
              </a:rPr>
              <a:t> (</a:t>
            </a:r>
            <a:r>
              <a:rPr lang="de-CH" sz="2200" dirty="0" err="1">
                <a:solidFill>
                  <a:srgbClr val="002060"/>
                </a:solidFill>
              </a:rPr>
              <a:t>prefilled</a:t>
            </a:r>
            <a:r>
              <a:rPr lang="de-CH" sz="2200" dirty="0">
                <a:solidFill>
                  <a:srgbClr val="002060"/>
                </a:solidFill>
              </a:rPr>
              <a:t> SYRINGE, PFS)</a:t>
            </a:r>
          </a:p>
          <a:p>
            <a:endParaRPr lang="de-CH" sz="2200" dirty="0">
              <a:solidFill>
                <a:srgbClr val="002060"/>
              </a:solidFill>
            </a:endParaRPr>
          </a:p>
          <a:p>
            <a:pPr marL="0" indent="0">
              <a:buNone/>
            </a:pPr>
            <a:endParaRPr lang="en-US" sz="2200" dirty="0">
              <a:solidFill>
                <a:srgbClr val="002060"/>
              </a:solidFill>
            </a:endParaRPr>
          </a:p>
        </p:txBody>
      </p:sp>
      <p:sp>
        <p:nvSpPr>
          <p:cNvPr id="3" name="Title 2"/>
          <p:cNvSpPr>
            <a:spLocks noGrp="1"/>
          </p:cNvSpPr>
          <p:nvPr>
            <p:ph type="title"/>
          </p:nvPr>
        </p:nvSpPr>
        <p:spPr>
          <a:xfrm>
            <a:off x="457200" y="240771"/>
            <a:ext cx="8229600" cy="705527"/>
          </a:xfrm>
        </p:spPr>
        <p:txBody>
          <a:bodyPr/>
          <a:lstStyle/>
          <a:p>
            <a:r>
              <a:rPr lang="sk-SK" dirty="0"/>
              <a:t>Základné informácie</a:t>
            </a:r>
            <a:endParaRPr lang="en-US" dirty="0"/>
          </a:p>
        </p:txBody>
      </p:sp>
      <p:pic>
        <p:nvPicPr>
          <p:cNvPr id="205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r="59495" b="79516"/>
          <a:stretch/>
        </p:blipFill>
        <p:spPr bwMode="auto">
          <a:xfrm>
            <a:off x="7239000" y="4800164"/>
            <a:ext cx="1462199" cy="4877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50000" r="59495" b="25000"/>
          <a:stretch/>
        </p:blipFill>
        <p:spPr bwMode="auto">
          <a:xfrm>
            <a:off x="7239000" y="5186080"/>
            <a:ext cx="1462199" cy="595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2375072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pl-PL" sz="2200" dirty="0">
                <a:solidFill>
                  <a:srgbClr val="002060"/>
                </a:solidFill>
              </a:rPr>
              <a:t>Školenie o dôležitých dodatočných opatreniach na minimalizovanie rizika pre lekárov</a:t>
            </a:r>
            <a:endParaRPr lang="de-CH" sz="2200" dirty="0">
              <a:solidFill>
                <a:srgbClr val="002060"/>
              </a:solidFill>
            </a:endParaRPr>
          </a:p>
          <a:p>
            <a:pPr lvl="1"/>
            <a:r>
              <a:rPr lang="de-CH" sz="2200" dirty="0" err="1">
                <a:solidFill>
                  <a:srgbClr val="002060"/>
                </a:solidFill>
              </a:rPr>
              <a:t>Zamedzenie</a:t>
            </a:r>
            <a:r>
              <a:rPr lang="de-CH" sz="2200" dirty="0">
                <a:solidFill>
                  <a:srgbClr val="002060"/>
                </a:solidFill>
              </a:rPr>
              <a:t> </a:t>
            </a:r>
            <a:r>
              <a:rPr lang="de-CH" sz="2200" dirty="0" err="1">
                <a:solidFill>
                  <a:srgbClr val="002060"/>
                </a:solidFill>
              </a:rPr>
              <a:t>použitia</a:t>
            </a:r>
            <a:r>
              <a:rPr lang="de-CH" sz="2200" dirty="0">
                <a:solidFill>
                  <a:srgbClr val="002060"/>
                </a:solidFill>
              </a:rPr>
              <a:t> </a:t>
            </a:r>
            <a:r>
              <a:rPr lang="de-CH" sz="2200" dirty="0" err="1">
                <a:solidFill>
                  <a:srgbClr val="002060"/>
                </a:solidFill>
              </a:rPr>
              <a:t>mimo</a:t>
            </a:r>
            <a:r>
              <a:rPr lang="de-CH" sz="2200" dirty="0">
                <a:solidFill>
                  <a:srgbClr val="002060"/>
                </a:solidFill>
              </a:rPr>
              <a:t> </a:t>
            </a:r>
            <a:r>
              <a:rPr lang="de-CH" sz="2200" dirty="0" err="1">
                <a:solidFill>
                  <a:srgbClr val="002060"/>
                </a:solidFill>
              </a:rPr>
              <a:t>schválenej</a:t>
            </a:r>
            <a:r>
              <a:rPr lang="de-CH" sz="2200" dirty="0">
                <a:solidFill>
                  <a:srgbClr val="002060"/>
                </a:solidFill>
              </a:rPr>
              <a:t> </a:t>
            </a:r>
            <a:r>
              <a:rPr lang="de-CH" sz="2200" dirty="0" err="1">
                <a:solidFill>
                  <a:srgbClr val="002060"/>
                </a:solidFill>
              </a:rPr>
              <a:t>pediatrickej</a:t>
            </a:r>
            <a:r>
              <a:rPr lang="de-CH" sz="2200" dirty="0">
                <a:solidFill>
                  <a:srgbClr val="002060"/>
                </a:solidFill>
              </a:rPr>
              <a:t> </a:t>
            </a:r>
            <a:r>
              <a:rPr lang="de-CH" sz="2200" dirty="0" err="1">
                <a:solidFill>
                  <a:srgbClr val="002060"/>
                </a:solidFill>
              </a:rPr>
              <a:t>indikácie</a:t>
            </a:r>
            <a:r>
              <a:rPr lang="de-CH" sz="2200" dirty="0">
                <a:solidFill>
                  <a:srgbClr val="002060"/>
                </a:solidFill>
              </a:rPr>
              <a:t> u </a:t>
            </a:r>
            <a:r>
              <a:rPr lang="de-CH" sz="2200" dirty="0" err="1">
                <a:solidFill>
                  <a:srgbClr val="002060"/>
                </a:solidFill>
              </a:rPr>
              <a:t>detí</a:t>
            </a:r>
            <a:r>
              <a:rPr lang="de-CH" sz="2200" dirty="0">
                <a:solidFill>
                  <a:srgbClr val="002060"/>
                </a:solidFill>
              </a:rPr>
              <a:t> a </a:t>
            </a:r>
            <a:r>
              <a:rPr lang="de-CH" sz="2200" dirty="0" err="1">
                <a:solidFill>
                  <a:srgbClr val="002060"/>
                </a:solidFill>
              </a:rPr>
              <a:t>dospievajúcich</a:t>
            </a:r>
            <a:r>
              <a:rPr lang="de-CH" sz="2200" dirty="0">
                <a:solidFill>
                  <a:srgbClr val="002060"/>
                </a:solidFill>
              </a:rPr>
              <a:t> s </a:t>
            </a:r>
            <a:r>
              <a:rPr lang="de-CH" sz="2200" dirty="0" err="1">
                <a:solidFill>
                  <a:srgbClr val="002060"/>
                </a:solidFill>
              </a:rPr>
              <a:t>hmotnosťou</a:t>
            </a:r>
            <a:r>
              <a:rPr lang="de-CH" sz="2200" dirty="0">
                <a:solidFill>
                  <a:srgbClr val="002060"/>
                </a:solidFill>
              </a:rPr>
              <a:t> </a:t>
            </a:r>
            <a:r>
              <a:rPr lang="de-CH" sz="2200" dirty="0" err="1">
                <a:solidFill>
                  <a:srgbClr val="002060"/>
                </a:solidFill>
              </a:rPr>
              <a:t>nižšou</a:t>
            </a:r>
            <a:r>
              <a:rPr lang="de-CH" sz="2200" dirty="0">
                <a:solidFill>
                  <a:srgbClr val="002060"/>
                </a:solidFill>
              </a:rPr>
              <a:t> </a:t>
            </a:r>
            <a:r>
              <a:rPr lang="de-CH" sz="2200" dirty="0" err="1">
                <a:solidFill>
                  <a:srgbClr val="002060"/>
                </a:solidFill>
              </a:rPr>
              <a:t>ako</a:t>
            </a:r>
            <a:r>
              <a:rPr lang="de-CH" sz="2200" dirty="0">
                <a:solidFill>
                  <a:srgbClr val="002060"/>
                </a:solidFill>
              </a:rPr>
              <a:t> 62,5 </a:t>
            </a:r>
            <a:r>
              <a:rPr lang="en-US" sz="2200" dirty="0">
                <a:solidFill>
                  <a:srgbClr val="002060"/>
                </a:solidFill>
              </a:rPr>
              <a:t>kg</a:t>
            </a:r>
            <a:endParaRPr lang="en-US" sz="2200" i="1" dirty="0">
              <a:solidFill>
                <a:srgbClr val="002060"/>
              </a:solidFill>
            </a:endParaRPr>
          </a:p>
          <a:p>
            <a:pPr lvl="1"/>
            <a:r>
              <a:rPr lang="de-CH" sz="2200" dirty="0" err="1">
                <a:solidFill>
                  <a:srgbClr val="002060"/>
                </a:solidFill>
              </a:rPr>
              <a:t>Zamedzenie</a:t>
            </a:r>
            <a:r>
              <a:rPr lang="de-CH" sz="2200" dirty="0">
                <a:solidFill>
                  <a:srgbClr val="002060"/>
                </a:solidFill>
              </a:rPr>
              <a:t> </a:t>
            </a:r>
            <a:r>
              <a:rPr lang="de-CH" sz="2200" dirty="0" err="1">
                <a:solidFill>
                  <a:srgbClr val="002060"/>
                </a:solidFill>
              </a:rPr>
              <a:t>alebo</a:t>
            </a:r>
            <a:r>
              <a:rPr lang="de-CH" sz="2200" dirty="0">
                <a:solidFill>
                  <a:srgbClr val="002060"/>
                </a:solidFill>
              </a:rPr>
              <a:t> </a:t>
            </a:r>
            <a:r>
              <a:rPr lang="de-CH" sz="2200" dirty="0" err="1">
                <a:solidFill>
                  <a:srgbClr val="002060"/>
                </a:solidFill>
              </a:rPr>
              <a:t>zníženie</a:t>
            </a:r>
            <a:r>
              <a:rPr lang="de-CH" sz="2200" dirty="0">
                <a:solidFill>
                  <a:srgbClr val="002060"/>
                </a:solidFill>
              </a:rPr>
              <a:t> </a:t>
            </a:r>
            <a:r>
              <a:rPr lang="de-CH" sz="2200" dirty="0" err="1">
                <a:solidFill>
                  <a:srgbClr val="002060"/>
                </a:solidFill>
              </a:rPr>
              <a:t>chýb</a:t>
            </a:r>
            <a:r>
              <a:rPr lang="de-CH" sz="2200" dirty="0">
                <a:solidFill>
                  <a:srgbClr val="002060"/>
                </a:solidFill>
              </a:rPr>
              <a:t> v </a:t>
            </a:r>
            <a:r>
              <a:rPr lang="de-CH" sz="2200" dirty="0" err="1">
                <a:solidFill>
                  <a:srgbClr val="002060"/>
                </a:solidFill>
              </a:rPr>
              <a:t>medikácii</a:t>
            </a:r>
            <a:r>
              <a:rPr lang="de-CH" sz="2200" dirty="0">
                <a:solidFill>
                  <a:srgbClr val="002060"/>
                </a:solidFill>
              </a:rPr>
              <a:t> </a:t>
            </a:r>
            <a:r>
              <a:rPr lang="de-CH" sz="2200" dirty="0" err="1">
                <a:solidFill>
                  <a:srgbClr val="002060"/>
                </a:solidFill>
              </a:rPr>
              <a:t>pre</a:t>
            </a:r>
            <a:r>
              <a:rPr lang="de-CH" sz="2200" dirty="0">
                <a:solidFill>
                  <a:srgbClr val="002060"/>
                </a:solidFill>
              </a:rPr>
              <a:t> </a:t>
            </a:r>
            <a:r>
              <a:rPr lang="de-CH" sz="2200" dirty="0" err="1">
                <a:solidFill>
                  <a:srgbClr val="002060"/>
                </a:solidFill>
              </a:rPr>
              <a:t>naplnené</a:t>
            </a:r>
            <a:r>
              <a:rPr lang="de-CH" sz="2200" dirty="0">
                <a:solidFill>
                  <a:srgbClr val="002060"/>
                </a:solidFill>
              </a:rPr>
              <a:t> </a:t>
            </a:r>
            <a:r>
              <a:rPr lang="de-CH" sz="2200" dirty="0" err="1">
                <a:solidFill>
                  <a:srgbClr val="002060"/>
                </a:solidFill>
              </a:rPr>
              <a:t>injekčné</a:t>
            </a:r>
            <a:r>
              <a:rPr lang="de-CH" sz="2200" dirty="0">
                <a:solidFill>
                  <a:srgbClr val="002060"/>
                </a:solidFill>
              </a:rPr>
              <a:t> </a:t>
            </a:r>
            <a:r>
              <a:rPr lang="de-CH" sz="2200" dirty="0" err="1">
                <a:solidFill>
                  <a:srgbClr val="002060"/>
                </a:solidFill>
              </a:rPr>
              <a:t>pero</a:t>
            </a:r>
            <a:r>
              <a:rPr lang="de-CH" sz="2200" dirty="0">
                <a:solidFill>
                  <a:srgbClr val="002060"/>
                </a:solidFill>
              </a:rPr>
              <a:t> a </a:t>
            </a:r>
            <a:r>
              <a:rPr lang="de-CH" sz="2200" dirty="0" err="1">
                <a:solidFill>
                  <a:srgbClr val="002060"/>
                </a:solidFill>
              </a:rPr>
              <a:t>naplnenú</a:t>
            </a:r>
            <a:r>
              <a:rPr lang="de-CH" sz="2200" dirty="0">
                <a:solidFill>
                  <a:srgbClr val="002060"/>
                </a:solidFill>
              </a:rPr>
              <a:t> </a:t>
            </a:r>
            <a:r>
              <a:rPr lang="de-CH" sz="2200" dirty="0" err="1">
                <a:solidFill>
                  <a:srgbClr val="002060"/>
                </a:solidFill>
              </a:rPr>
              <a:t>injekčnú</a:t>
            </a:r>
            <a:r>
              <a:rPr lang="de-CH" sz="2200" dirty="0">
                <a:solidFill>
                  <a:srgbClr val="002060"/>
                </a:solidFill>
              </a:rPr>
              <a:t> </a:t>
            </a:r>
            <a:r>
              <a:rPr lang="de-CH" sz="2200" dirty="0" err="1">
                <a:solidFill>
                  <a:srgbClr val="002060"/>
                </a:solidFill>
              </a:rPr>
              <a:t>stri</a:t>
            </a:r>
            <a:r>
              <a:rPr lang="sk-SK" sz="2200" dirty="0">
                <a:solidFill>
                  <a:srgbClr val="002060"/>
                </a:solidFill>
              </a:rPr>
              <a:t>e</a:t>
            </a:r>
            <a:r>
              <a:rPr lang="de-CH" sz="2200" dirty="0" err="1">
                <a:solidFill>
                  <a:srgbClr val="002060"/>
                </a:solidFill>
              </a:rPr>
              <a:t>kačku</a:t>
            </a:r>
            <a:endParaRPr lang="de-CH" sz="2200" dirty="0"/>
          </a:p>
          <a:p>
            <a:endParaRPr lang="en-US" sz="2200" dirty="0"/>
          </a:p>
        </p:txBody>
      </p:sp>
      <p:sp>
        <p:nvSpPr>
          <p:cNvPr id="3" name="Title 2"/>
          <p:cNvSpPr>
            <a:spLocks noGrp="1"/>
          </p:cNvSpPr>
          <p:nvPr>
            <p:ph type="title"/>
          </p:nvPr>
        </p:nvSpPr>
        <p:spPr/>
        <p:txBody>
          <a:bodyPr/>
          <a:lstStyle/>
          <a:p>
            <a:r>
              <a:rPr lang="sk-SK" dirty="0"/>
              <a:t>Cieľ školenia</a:t>
            </a:r>
            <a:endParaRPr lang="en-US" dirty="0"/>
          </a:p>
        </p:txBody>
      </p:sp>
      <p:sp>
        <p:nvSpPr>
          <p:cNvPr id="5"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760943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340242" y="1095153"/>
            <a:ext cx="8346558" cy="4901272"/>
          </a:xfrm>
        </p:spPr>
        <p:txBody>
          <a:bodyPr>
            <a:normAutofit/>
          </a:bodyPr>
          <a:lstStyle/>
          <a:p>
            <a:r>
              <a:rPr lang="en-US" sz="2200" dirty="0" err="1">
                <a:solidFill>
                  <a:srgbClr val="002060"/>
                </a:solidFill>
              </a:rPr>
              <a:t>Tento</a:t>
            </a:r>
            <a:r>
              <a:rPr lang="en-US" sz="2200" dirty="0">
                <a:solidFill>
                  <a:srgbClr val="002060"/>
                </a:solidFill>
              </a:rPr>
              <a:t> </a:t>
            </a:r>
            <a:r>
              <a:rPr lang="en-US" sz="2200" dirty="0" err="1">
                <a:solidFill>
                  <a:srgbClr val="002060"/>
                </a:solidFill>
              </a:rPr>
              <a:t>vzdelávací</a:t>
            </a:r>
            <a:r>
              <a:rPr lang="en-US" sz="2200" dirty="0">
                <a:solidFill>
                  <a:srgbClr val="002060"/>
                </a:solidFill>
              </a:rPr>
              <a:t> </a:t>
            </a:r>
            <a:r>
              <a:rPr lang="en-US" sz="2200" dirty="0" err="1">
                <a:solidFill>
                  <a:srgbClr val="002060"/>
                </a:solidFill>
              </a:rPr>
              <a:t>materiál</a:t>
            </a:r>
            <a:r>
              <a:rPr lang="en-US" sz="2200" dirty="0">
                <a:solidFill>
                  <a:srgbClr val="002060"/>
                </a:solidFill>
              </a:rPr>
              <a:t> </a:t>
            </a:r>
            <a:r>
              <a:rPr lang="en-US" sz="2200" dirty="0" err="1">
                <a:solidFill>
                  <a:srgbClr val="002060"/>
                </a:solidFill>
              </a:rPr>
              <a:t>poskytuje</a:t>
            </a:r>
            <a:r>
              <a:rPr lang="en-US" sz="2200" dirty="0">
                <a:solidFill>
                  <a:srgbClr val="002060"/>
                </a:solidFill>
              </a:rPr>
              <a:t> </a:t>
            </a:r>
            <a:r>
              <a:rPr lang="en-US" sz="2200" dirty="0" err="1">
                <a:solidFill>
                  <a:srgbClr val="002060"/>
                </a:solidFill>
              </a:rPr>
              <a:t>dodatočné</a:t>
            </a:r>
            <a:r>
              <a:rPr lang="en-US" sz="2200" dirty="0">
                <a:solidFill>
                  <a:srgbClr val="002060"/>
                </a:solidFill>
              </a:rPr>
              <a:t> </a:t>
            </a:r>
            <a:r>
              <a:rPr lang="en-US" sz="2200" dirty="0" err="1">
                <a:solidFill>
                  <a:srgbClr val="002060"/>
                </a:solidFill>
              </a:rPr>
              <a:t>informácie</a:t>
            </a:r>
            <a:r>
              <a:rPr lang="en-US" sz="2200" dirty="0">
                <a:solidFill>
                  <a:srgbClr val="002060"/>
                </a:solidFill>
              </a:rPr>
              <a:t> </a:t>
            </a:r>
            <a:r>
              <a:rPr lang="en-US" sz="2200" dirty="0" err="1">
                <a:solidFill>
                  <a:srgbClr val="002060"/>
                </a:solidFill>
              </a:rPr>
              <a:t>nevyhnutné</a:t>
            </a:r>
            <a:r>
              <a:rPr lang="en-US" sz="2200" dirty="0">
                <a:solidFill>
                  <a:srgbClr val="002060"/>
                </a:solidFill>
              </a:rPr>
              <a:t> na </a:t>
            </a:r>
            <a:r>
              <a:rPr lang="en-US" sz="2200" dirty="0" err="1">
                <a:solidFill>
                  <a:srgbClr val="002060"/>
                </a:solidFill>
              </a:rPr>
              <a:t>zabezpečenie</a:t>
            </a:r>
            <a:r>
              <a:rPr lang="en-US" sz="2200" dirty="0">
                <a:solidFill>
                  <a:srgbClr val="002060"/>
                </a:solidFill>
              </a:rPr>
              <a:t> </a:t>
            </a:r>
            <a:r>
              <a:rPr lang="en-US" sz="2200" dirty="0" err="1">
                <a:solidFill>
                  <a:srgbClr val="002060"/>
                </a:solidFill>
              </a:rPr>
              <a:t>bezpečného</a:t>
            </a:r>
            <a:r>
              <a:rPr lang="en-US" sz="2200" dirty="0">
                <a:solidFill>
                  <a:srgbClr val="002060"/>
                </a:solidFill>
              </a:rPr>
              <a:t> a </a:t>
            </a:r>
            <a:r>
              <a:rPr lang="en-US" sz="2200" dirty="0" err="1">
                <a:solidFill>
                  <a:srgbClr val="002060"/>
                </a:solidFill>
              </a:rPr>
              <a:t>účinného</a:t>
            </a:r>
            <a:r>
              <a:rPr lang="en-US" sz="2200" dirty="0">
                <a:solidFill>
                  <a:srgbClr val="002060"/>
                </a:solidFill>
              </a:rPr>
              <a:t> </a:t>
            </a:r>
            <a:r>
              <a:rPr lang="en-US" sz="2200" dirty="0" err="1">
                <a:solidFill>
                  <a:srgbClr val="002060"/>
                </a:solidFill>
              </a:rPr>
              <a:t>používania</a:t>
            </a:r>
            <a:r>
              <a:rPr lang="en-US" sz="2200" dirty="0">
                <a:solidFill>
                  <a:srgbClr val="002060"/>
                </a:solidFill>
              </a:rPr>
              <a:t> </a:t>
            </a:r>
            <a:r>
              <a:rPr lang="en-US" sz="2200" dirty="0" err="1">
                <a:solidFill>
                  <a:srgbClr val="002060"/>
                </a:solidFill>
              </a:rPr>
              <a:t>lieku</a:t>
            </a:r>
            <a:r>
              <a:rPr lang="en-US" sz="2200" dirty="0">
                <a:solidFill>
                  <a:srgbClr val="002060"/>
                </a:solidFill>
              </a:rPr>
              <a:t> a na </a:t>
            </a:r>
            <a:r>
              <a:rPr lang="en-US" sz="2200" dirty="0" err="1">
                <a:solidFill>
                  <a:srgbClr val="002060"/>
                </a:solidFill>
              </a:rPr>
              <a:t>primerané</a:t>
            </a:r>
            <a:r>
              <a:rPr lang="en-US" sz="2200" dirty="0">
                <a:solidFill>
                  <a:srgbClr val="002060"/>
                </a:solidFill>
              </a:rPr>
              <a:t> </a:t>
            </a:r>
            <a:r>
              <a:rPr lang="en-US" sz="2200" dirty="0" err="1">
                <a:solidFill>
                  <a:srgbClr val="002060"/>
                </a:solidFill>
              </a:rPr>
              <a:t>zvládanie</a:t>
            </a:r>
            <a:r>
              <a:rPr lang="en-US" sz="2200" dirty="0">
                <a:solidFill>
                  <a:srgbClr val="002060"/>
                </a:solidFill>
              </a:rPr>
              <a:t> </a:t>
            </a:r>
            <a:r>
              <a:rPr lang="en-US" sz="2200" dirty="0" err="1">
                <a:solidFill>
                  <a:srgbClr val="002060"/>
                </a:solidFill>
              </a:rPr>
              <a:t>vybraných</a:t>
            </a:r>
            <a:r>
              <a:rPr lang="en-US" sz="2200" dirty="0">
                <a:solidFill>
                  <a:srgbClr val="002060"/>
                </a:solidFill>
              </a:rPr>
              <a:t> </a:t>
            </a:r>
            <a:r>
              <a:rPr lang="en-US" sz="2200" dirty="0" err="1">
                <a:solidFill>
                  <a:srgbClr val="002060"/>
                </a:solidFill>
              </a:rPr>
              <a:t>dôležitých</a:t>
            </a:r>
            <a:r>
              <a:rPr lang="en-US" sz="2200" dirty="0">
                <a:solidFill>
                  <a:srgbClr val="002060"/>
                </a:solidFill>
              </a:rPr>
              <a:t> </a:t>
            </a:r>
            <a:r>
              <a:rPr lang="en-US" sz="2200" dirty="0" err="1">
                <a:solidFill>
                  <a:srgbClr val="002060"/>
                </a:solidFill>
              </a:rPr>
              <a:t>rizík</a:t>
            </a:r>
            <a:r>
              <a:rPr lang="en-US" sz="2200" dirty="0">
                <a:solidFill>
                  <a:srgbClr val="002060"/>
                </a:solidFill>
              </a:rPr>
              <a:t>, </a:t>
            </a:r>
            <a:r>
              <a:rPr lang="en-US" sz="2200" dirty="0" err="1">
                <a:solidFill>
                  <a:srgbClr val="002060"/>
                </a:solidFill>
              </a:rPr>
              <a:t>preto</a:t>
            </a:r>
            <a:r>
              <a:rPr lang="en-US" sz="2200" dirty="0">
                <a:solidFill>
                  <a:srgbClr val="002060"/>
                </a:solidFill>
              </a:rPr>
              <a:t> </a:t>
            </a:r>
            <a:r>
              <a:rPr lang="en-US" sz="2200" dirty="0" err="1">
                <a:solidFill>
                  <a:srgbClr val="002060"/>
                </a:solidFill>
              </a:rPr>
              <a:t>sa</a:t>
            </a:r>
            <a:r>
              <a:rPr lang="en-US" sz="2200" dirty="0">
                <a:solidFill>
                  <a:srgbClr val="002060"/>
                </a:solidFill>
              </a:rPr>
              <a:t> </a:t>
            </a:r>
            <a:r>
              <a:rPr lang="en-US" sz="2200" dirty="0" err="1">
                <a:solidFill>
                  <a:srgbClr val="002060"/>
                </a:solidFill>
              </a:rPr>
              <a:t>odporúča</a:t>
            </a:r>
            <a:r>
              <a:rPr lang="en-US" sz="2200" dirty="0">
                <a:solidFill>
                  <a:srgbClr val="002060"/>
                </a:solidFill>
              </a:rPr>
              <a:t> </a:t>
            </a:r>
            <a:r>
              <a:rPr lang="en-US" sz="2200" dirty="0" err="1">
                <a:solidFill>
                  <a:srgbClr val="002060"/>
                </a:solidFill>
              </a:rPr>
              <a:t>pozorne</a:t>
            </a:r>
            <a:r>
              <a:rPr lang="en-US" sz="2200" dirty="0">
                <a:solidFill>
                  <a:srgbClr val="002060"/>
                </a:solidFill>
              </a:rPr>
              <a:t> </a:t>
            </a:r>
            <a:r>
              <a:rPr lang="en-US" sz="2200" dirty="0" err="1">
                <a:solidFill>
                  <a:srgbClr val="002060"/>
                </a:solidFill>
              </a:rPr>
              <a:t>si</a:t>
            </a:r>
            <a:r>
              <a:rPr lang="en-US" sz="2200" dirty="0">
                <a:solidFill>
                  <a:srgbClr val="002060"/>
                </a:solidFill>
              </a:rPr>
              <a:t> ho </a:t>
            </a:r>
            <a:r>
              <a:rPr lang="en-US" sz="2200" dirty="0" err="1">
                <a:solidFill>
                  <a:srgbClr val="002060"/>
                </a:solidFill>
              </a:rPr>
              <a:t>prečítať</a:t>
            </a:r>
            <a:r>
              <a:rPr lang="en-US" sz="2200" dirty="0">
                <a:solidFill>
                  <a:srgbClr val="002060"/>
                </a:solidFill>
              </a:rPr>
              <a:t> </a:t>
            </a:r>
            <a:r>
              <a:rPr lang="en-US" sz="2200" dirty="0" err="1">
                <a:solidFill>
                  <a:srgbClr val="002060"/>
                </a:solidFill>
              </a:rPr>
              <a:t>pred</a:t>
            </a:r>
            <a:r>
              <a:rPr lang="en-US" sz="2200" dirty="0">
                <a:solidFill>
                  <a:srgbClr val="002060"/>
                </a:solidFill>
              </a:rPr>
              <a:t> </a:t>
            </a:r>
            <a:r>
              <a:rPr lang="en-US" sz="2200" dirty="0" err="1">
                <a:solidFill>
                  <a:srgbClr val="002060"/>
                </a:solidFill>
              </a:rPr>
              <a:t>predpísaním</a:t>
            </a:r>
            <a:r>
              <a:rPr lang="en-US" sz="2200" dirty="0">
                <a:solidFill>
                  <a:srgbClr val="002060"/>
                </a:solidFill>
              </a:rPr>
              <a:t>/</a:t>
            </a:r>
            <a:r>
              <a:rPr lang="en-US" sz="2200" dirty="0" err="1">
                <a:solidFill>
                  <a:srgbClr val="002060"/>
                </a:solidFill>
              </a:rPr>
              <a:t>vydaním</a:t>
            </a:r>
            <a:r>
              <a:rPr lang="en-US" sz="2200" dirty="0">
                <a:solidFill>
                  <a:srgbClr val="002060"/>
                </a:solidFill>
              </a:rPr>
              <a:t>/</a:t>
            </a:r>
            <a:r>
              <a:rPr lang="en-US" sz="2200" dirty="0" err="1">
                <a:solidFill>
                  <a:srgbClr val="002060"/>
                </a:solidFill>
              </a:rPr>
              <a:t>podaním</a:t>
            </a:r>
            <a:r>
              <a:rPr lang="en-US" sz="2200" dirty="0">
                <a:solidFill>
                  <a:srgbClr val="002060"/>
                </a:solidFill>
              </a:rPr>
              <a:t> </a:t>
            </a:r>
            <a:r>
              <a:rPr lang="en-US" sz="2200" dirty="0" err="1">
                <a:solidFill>
                  <a:srgbClr val="002060"/>
                </a:solidFill>
              </a:rPr>
              <a:t>lieku</a:t>
            </a:r>
            <a:r>
              <a:rPr lang="en-US" sz="2200" dirty="0">
                <a:solidFill>
                  <a:srgbClr val="002060"/>
                </a:solidFill>
              </a:rPr>
              <a:t>.</a:t>
            </a:r>
          </a:p>
          <a:p>
            <a:endParaRPr lang="en-US" sz="2200" dirty="0">
              <a:solidFill>
                <a:srgbClr val="002060"/>
              </a:solidFill>
            </a:endParaRPr>
          </a:p>
          <a:p>
            <a:r>
              <a:rPr lang="en-US" sz="2200" dirty="0" err="1">
                <a:solidFill>
                  <a:srgbClr val="002060"/>
                </a:solidFill>
              </a:rPr>
              <a:t>Informácie</a:t>
            </a:r>
            <a:r>
              <a:rPr lang="en-US" sz="2200" dirty="0">
                <a:solidFill>
                  <a:srgbClr val="002060"/>
                </a:solidFill>
              </a:rPr>
              <a:t> v </a:t>
            </a:r>
            <a:r>
              <a:rPr lang="en-US" sz="2200" dirty="0" err="1">
                <a:solidFill>
                  <a:srgbClr val="002060"/>
                </a:solidFill>
              </a:rPr>
              <a:t>tejto</a:t>
            </a:r>
            <a:r>
              <a:rPr lang="en-US" sz="2200" dirty="0">
                <a:solidFill>
                  <a:srgbClr val="002060"/>
                </a:solidFill>
              </a:rPr>
              <a:t> </a:t>
            </a:r>
            <a:r>
              <a:rPr lang="en-US" sz="2200" dirty="0" err="1">
                <a:solidFill>
                  <a:srgbClr val="002060"/>
                </a:solidFill>
              </a:rPr>
              <a:t>prezentácii</a:t>
            </a:r>
            <a:r>
              <a:rPr lang="en-US" sz="2200" dirty="0">
                <a:solidFill>
                  <a:srgbClr val="002060"/>
                </a:solidFill>
              </a:rPr>
              <a:t> </a:t>
            </a:r>
            <a:r>
              <a:rPr lang="en-US" sz="2200" dirty="0" err="1">
                <a:solidFill>
                  <a:srgbClr val="002060"/>
                </a:solidFill>
              </a:rPr>
              <a:t>nenahrádzajú</a:t>
            </a:r>
            <a:r>
              <a:rPr lang="en-US" sz="2200" dirty="0">
                <a:solidFill>
                  <a:srgbClr val="002060"/>
                </a:solidFill>
              </a:rPr>
              <a:t> </a:t>
            </a:r>
            <a:r>
              <a:rPr lang="en-US" sz="2200" dirty="0" err="1">
                <a:solidFill>
                  <a:srgbClr val="002060"/>
                </a:solidFill>
              </a:rPr>
              <a:t>plné</a:t>
            </a:r>
            <a:r>
              <a:rPr lang="en-US" sz="2200" dirty="0">
                <a:solidFill>
                  <a:srgbClr val="002060"/>
                </a:solidFill>
              </a:rPr>
              <a:t> </a:t>
            </a:r>
            <a:r>
              <a:rPr lang="en-US" sz="2200" dirty="0" err="1">
                <a:solidFill>
                  <a:srgbClr val="002060"/>
                </a:solidFill>
              </a:rPr>
              <a:t>znenie</a:t>
            </a:r>
            <a:r>
              <a:rPr lang="en-US" sz="2200" dirty="0">
                <a:solidFill>
                  <a:srgbClr val="002060"/>
                </a:solidFill>
              </a:rPr>
              <a:t> </a:t>
            </a:r>
            <a:r>
              <a:rPr lang="en-US" sz="2200" dirty="0" err="1">
                <a:solidFill>
                  <a:srgbClr val="002060"/>
                </a:solidFill>
              </a:rPr>
              <a:t>preskripčných</a:t>
            </a:r>
            <a:r>
              <a:rPr lang="en-US" sz="2200" dirty="0">
                <a:solidFill>
                  <a:srgbClr val="002060"/>
                </a:solidFill>
              </a:rPr>
              <a:t> </a:t>
            </a:r>
            <a:r>
              <a:rPr lang="en-US" sz="2200" dirty="0" err="1">
                <a:solidFill>
                  <a:srgbClr val="002060"/>
                </a:solidFill>
              </a:rPr>
              <a:t>informácií</a:t>
            </a:r>
            <a:r>
              <a:rPr lang="en-US" sz="2200" dirty="0">
                <a:solidFill>
                  <a:srgbClr val="002060"/>
                </a:solidFill>
              </a:rPr>
              <a:t> v </a:t>
            </a:r>
            <a:r>
              <a:rPr lang="en-US" sz="2200" dirty="0" err="1">
                <a:solidFill>
                  <a:srgbClr val="002060"/>
                </a:solidFill>
              </a:rPr>
              <a:t>Súhrne</a:t>
            </a:r>
            <a:r>
              <a:rPr lang="en-US" sz="2200" dirty="0">
                <a:solidFill>
                  <a:srgbClr val="002060"/>
                </a:solidFill>
              </a:rPr>
              <a:t> </a:t>
            </a:r>
            <a:r>
              <a:rPr lang="en-US" sz="2200" dirty="0" err="1">
                <a:solidFill>
                  <a:srgbClr val="002060"/>
                </a:solidFill>
              </a:rPr>
              <a:t>charakteristických</a:t>
            </a:r>
            <a:r>
              <a:rPr lang="en-US" sz="2200" dirty="0">
                <a:solidFill>
                  <a:srgbClr val="002060"/>
                </a:solidFill>
              </a:rPr>
              <a:t> </a:t>
            </a:r>
            <a:r>
              <a:rPr lang="en-US" sz="2200" dirty="0" err="1">
                <a:solidFill>
                  <a:srgbClr val="002060"/>
                </a:solidFill>
              </a:rPr>
              <a:t>vlastností</a:t>
            </a:r>
            <a:r>
              <a:rPr lang="en-US" sz="2200" dirty="0">
                <a:solidFill>
                  <a:srgbClr val="002060"/>
                </a:solidFill>
              </a:rPr>
              <a:t> </a:t>
            </a:r>
            <a:r>
              <a:rPr lang="en-US" sz="2200" dirty="0" err="1">
                <a:solidFill>
                  <a:srgbClr val="002060"/>
                </a:solidFill>
              </a:rPr>
              <a:t>lieku</a:t>
            </a:r>
            <a:r>
              <a:rPr lang="en-US" sz="2200" dirty="0">
                <a:solidFill>
                  <a:srgbClr val="002060"/>
                </a:solidFill>
              </a:rPr>
              <a:t> (SPC), </a:t>
            </a:r>
            <a:r>
              <a:rPr lang="en-US" sz="2200" dirty="0" err="1">
                <a:solidFill>
                  <a:srgbClr val="002060"/>
                </a:solidFill>
              </a:rPr>
              <a:t>ktoré</a:t>
            </a:r>
            <a:r>
              <a:rPr lang="en-US" sz="2200" dirty="0">
                <a:solidFill>
                  <a:srgbClr val="002060"/>
                </a:solidFill>
              </a:rPr>
              <a:t> </a:t>
            </a:r>
            <a:r>
              <a:rPr lang="en-US" sz="2200" dirty="0" err="1">
                <a:solidFill>
                  <a:srgbClr val="002060"/>
                </a:solidFill>
              </a:rPr>
              <a:t>si</a:t>
            </a:r>
            <a:r>
              <a:rPr lang="en-US" sz="2200" dirty="0">
                <a:solidFill>
                  <a:srgbClr val="002060"/>
                </a:solidFill>
              </a:rPr>
              <a:t> </a:t>
            </a:r>
            <a:r>
              <a:rPr lang="en-US" sz="2200" dirty="0" err="1">
                <a:solidFill>
                  <a:srgbClr val="002060"/>
                </a:solidFill>
              </a:rPr>
              <a:t>je</a:t>
            </a:r>
            <a:r>
              <a:rPr lang="en-US" sz="2200" dirty="0">
                <a:solidFill>
                  <a:srgbClr val="002060"/>
                </a:solidFill>
              </a:rPr>
              <a:t> </a:t>
            </a:r>
            <a:r>
              <a:rPr lang="en-US" sz="2200" dirty="0" err="1">
                <a:solidFill>
                  <a:srgbClr val="002060"/>
                </a:solidFill>
              </a:rPr>
              <a:t>potrebné</a:t>
            </a:r>
            <a:r>
              <a:rPr lang="en-US" sz="2200" dirty="0">
                <a:solidFill>
                  <a:srgbClr val="002060"/>
                </a:solidFill>
              </a:rPr>
              <a:t> </a:t>
            </a:r>
            <a:r>
              <a:rPr lang="en-US" sz="2200" dirty="0" err="1">
                <a:solidFill>
                  <a:srgbClr val="002060"/>
                </a:solidFill>
              </a:rPr>
              <a:t>prečítať</a:t>
            </a:r>
            <a:r>
              <a:rPr lang="en-US" sz="2200" dirty="0">
                <a:solidFill>
                  <a:srgbClr val="002060"/>
                </a:solidFill>
              </a:rPr>
              <a:t> s </a:t>
            </a:r>
            <a:r>
              <a:rPr lang="en-US" sz="2200" dirty="0" err="1">
                <a:solidFill>
                  <a:srgbClr val="002060"/>
                </a:solidFill>
              </a:rPr>
              <a:t>porozumením</a:t>
            </a:r>
            <a:r>
              <a:rPr lang="en-US" sz="2200" dirty="0">
                <a:solidFill>
                  <a:srgbClr val="002060"/>
                </a:solidFill>
              </a:rPr>
              <a:t> </a:t>
            </a:r>
            <a:r>
              <a:rPr lang="en-US" sz="2200" dirty="0" err="1">
                <a:solidFill>
                  <a:srgbClr val="002060"/>
                </a:solidFill>
              </a:rPr>
              <a:t>pred</a:t>
            </a:r>
            <a:r>
              <a:rPr lang="en-US" sz="2200" dirty="0">
                <a:solidFill>
                  <a:srgbClr val="002060"/>
                </a:solidFill>
              </a:rPr>
              <a:t> </a:t>
            </a:r>
            <a:r>
              <a:rPr lang="en-US" sz="2200" dirty="0" err="1">
                <a:solidFill>
                  <a:srgbClr val="002060"/>
                </a:solidFill>
              </a:rPr>
              <a:t>predpísaním</a:t>
            </a:r>
            <a:r>
              <a:rPr lang="en-US" sz="2200" dirty="0">
                <a:solidFill>
                  <a:srgbClr val="002060"/>
                </a:solidFill>
              </a:rPr>
              <a:t> </a:t>
            </a:r>
            <a:r>
              <a:rPr lang="en-US" sz="2200" dirty="0" err="1">
                <a:solidFill>
                  <a:srgbClr val="002060"/>
                </a:solidFill>
              </a:rPr>
              <a:t>Benepali</a:t>
            </a:r>
            <a:r>
              <a:rPr lang="en-US" sz="2200" dirty="0">
                <a:solidFill>
                  <a:srgbClr val="002060"/>
                </a:solidFill>
              </a:rPr>
              <a:t>.</a:t>
            </a:r>
          </a:p>
        </p:txBody>
      </p:sp>
      <p:sp>
        <p:nvSpPr>
          <p:cNvPr id="3" name="Title 2"/>
          <p:cNvSpPr>
            <a:spLocks noGrp="1"/>
          </p:cNvSpPr>
          <p:nvPr>
            <p:ph type="title"/>
          </p:nvPr>
        </p:nvSpPr>
        <p:spPr>
          <a:xfrm>
            <a:off x="440950" y="268891"/>
            <a:ext cx="7749330" cy="1143000"/>
          </a:xfrm>
        </p:spPr>
        <p:txBody>
          <a:bodyPr/>
          <a:lstStyle/>
          <a:p>
            <a:r>
              <a:rPr lang="sk-SK" dirty="0"/>
              <a:t>Vzdelávacie materiály pre lekárov</a:t>
            </a:r>
            <a:endParaRPr lang="en-US" dirty="0"/>
          </a:p>
        </p:txBody>
      </p:sp>
      <p:sp>
        <p:nvSpPr>
          <p:cNvPr id="5"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343259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662599" y="786981"/>
            <a:ext cx="4410695" cy="5588599"/>
          </a:xfrm>
          <a:prstGeom prst="rect">
            <a:avLst/>
          </a:prstGeom>
          <a:solidFill>
            <a:srgbClr val="CFE3F5">
              <a:alpha val="50196"/>
            </a:srgbClr>
          </a:solidFill>
          <a:ln w="28575">
            <a:solidFill>
              <a:srgbClr val="1E5D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idx="1"/>
          </p:nvPr>
        </p:nvSpPr>
        <p:spPr>
          <a:xfrm>
            <a:off x="414124" y="1116879"/>
            <a:ext cx="2742340" cy="639763"/>
          </a:xfrm>
        </p:spPr>
        <p:txBody>
          <a:bodyPr/>
          <a:lstStyle/>
          <a:p>
            <a:pPr algn="ctr"/>
            <a:r>
              <a:rPr lang="sk-SK" sz="1800" dirty="0"/>
              <a:t>Základné školenie (minimalizovanie rizika</a:t>
            </a:r>
            <a:r>
              <a:rPr lang="en-US" sz="2000" dirty="0"/>
              <a:t>)</a:t>
            </a:r>
          </a:p>
        </p:txBody>
      </p:sp>
      <p:sp>
        <p:nvSpPr>
          <p:cNvPr id="6" name="Text Placeholder 5"/>
          <p:cNvSpPr>
            <a:spLocks noGrp="1"/>
          </p:cNvSpPr>
          <p:nvPr>
            <p:ph type="body" sz="quarter" idx="3"/>
          </p:nvPr>
        </p:nvSpPr>
        <p:spPr>
          <a:xfrm>
            <a:off x="4639375" y="1006151"/>
            <a:ext cx="2737285" cy="639763"/>
          </a:xfrm>
        </p:spPr>
        <p:txBody>
          <a:bodyPr/>
          <a:lstStyle/>
          <a:p>
            <a:pPr algn="ctr"/>
            <a:r>
              <a:rPr lang="sk-SK" dirty="0"/>
              <a:t>Špecifické školenie k dodatočným opatreniam na minimalizovanie rizika</a:t>
            </a:r>
            <a:endParaRPr lang="en-US" sz="2000" dirty="0"/>
          </a:p>
        </p:txBody>
      </p:sp>
      <p:sp>
        <p:nvSpPr>
          <p:cNvPr id="7" name="Text Placeholder 6"/>
          <p:cNvSpPr>
            <a:spLocks noGrp="1"/>
          </p:cNvSpPr>
          <p:nvPr>
            <p:ph type="body" sz="quarter" idx="10"/>
          </p:nvPr>
        </p:nvSpPr>
        <p:spPr>
          <a:xfrm>
            <a:off x="414124" y="1553480"/>
            <a:ext cx="2901049" cy="4295775"/>
          </a:xfrm>
        </p:spPr>
        <p:txBody>
          <a:bodyPr/>
          <a:lstStyle/>
          <a:p>
            <a:pPr marL="0" lvl="1" indent="0">
              <a:buNone/>
            </a:pPr>
            <a:endParaRPr lang="de-CH" sz="1600" b="1" dirty="0">
              <a:solidFill>
                <a:schemeClr val="tx2">
                  <a:lumMod val="50000"/>
                </a:schemeClr>
              </a:solidFill>
            </a:endParaRPr>
          </a:p>
          <a:p>
            <a:pPr marL="0" lvl="1" indent="0">
              <a:buNone/>
            </a:pPr>
            <a:r>
              <a:rPr lang="de-CH" sz="1600" b="1" dirty="0" err="1">
                <a:solidFill>
                  <a:schemeClr val="tx2">
                    <a:lumMod val="50000"/>
                  </a:schemeClr>
                </a:solidFill>
              </a:rPr>
              <a:t>Písomné</a:t>
            </a:r>
            <a:r>
              <a:rPr lang="de-CH" sz="1600" b="1" dirty="0">
                <a:solidFill>
                  <a:schemeClr val="tx2">
                    <a:lumMod val="50000"/>
                  </a:schemeClr>
                </a:solidFill>
              </a:rPr>
              <a:t> </a:t>
            </a:r>
            <a:r>
              <a:rPr lang="de-CH" sz="1600" b="1" dirty="0" err="1">
                <a:solidFill>
                  <a:schemeClr val="tx2">
                    <a:lumMod val="50000"/>
                  </a:schemeClr>
                </a:solidFill>
              </a:rPr>
              <a:t>informácie</a:t>
            </a:r>
            <a:r>
              <a:rPr lang="de-CH" sz="1600" b="1" dirty="0">
                <a:solidFill>
                  <a:schemeClr val="tx2">
                    <a:lumMod val="50000"/>
                  </a:schemeClr>
                </a:solidFill>
              </a:rPr>
              <a:t> o </a:t>
            </a:r>
            <a:r>
              <a:rPr lang="de-CH" sz="1600" b="1" dirty="0" err="1">
                <a:solidFill>
                  <a:schemeClr val="tx2">
                    <a:lumMod val="50000"/>
                  </a:schemeClr>
                </a:solidFill>
              </a:rPr>
              <a:t>lieku</a:t>
            </a:r>
            <a:r>
              <a:rPr lang="de-CH" sz="1600" b="1" dirty="0">
                <a:solidFill>
                  <a:schemeClr val="tx2">
                    <a:lumMod val="50000"/>
                  </a:schemeClr>
                </a:solidFill>
              </a:rPr>
              <a:t> </a:t>
            </a:r>
          </a:p>
          <a:p>
            <a:pPr marL="171450" lvl="1" indent="-171450"/>
            <a:r>
              <a:rPr lang="de-CH" sz="1600" b="1" dirty="0">
                <a:solidFill>
                  <a:schemeClr val="tx2">
                    <a:lumMod val="50000"/>
                  </a:schemeClr>
                </a:solidFill>
              </a:rPr>
              <a:t>SPC</a:t>
            </a:r>
          </a:p>
          <a:p>
            <a:pPr marL="171450" lvl="1" indent="-171450"/>
            <a:r>
              <a:rPr lang="de-CH" sz="1600" b="1" dirty="0" err="1">
                <a:solidFill>
                  <a:schemeClr val="tx2">
                    <a:lumMod val="50000"/>
                  </a:schemeClr>
                </a:solidFill>
              </a:rPr>
              <a:t>Písomná</a:t>
            </a:r>
            <a:r>
              <a:rPr lang="de-CH" sz="1600" b="1" dirty="0">
                <a:solidFill>
                  <a:schemeClr val="tx2">
                    <a:lumMod val="50000"/>
                  </a:schemeClr>
                </a:solidFill>
              </a:rPr>
              <a:t> </a:t>
            </a:r>
            <a:r>
              <a:rPr lang="de-CH" sz="1600" b="1" dirty="0" err="1">
                <a:solidFill>
                  <a:schemeClr val="tx2">
                    <a:lumMod val="50000"/>
                  </a:schemeClr>
                </a:solidFill>
              </a:rPr>
              <a:t>informácia</a:t>
            </a:r>
            <a:r>
              <a:rPr lang="de-CH" sz="1600" b="1" dirty="0">
                <a:solidFill>
                  <a:schemeClr val="tx2">
                    <a:lumMod val="50000"/>
                  </a:schemeClr>
                </a:solidFill>
              </a:rPr>
              <a:t> </a:t>
            </a:r>
            <a:r>
              <a:rPr lang="de-CH" sz="1600" b="1" dirty="0" err="1">
                <a:solidFill>
                  <a:schemeClr val="tx2">
                    <a:lumMod val="50000"/>
                  </a:schemeClr>
                </a:solidFill>
              </a:rPr>
              <a:t>pre</a:t>
            </a:r>
            <a:r>
              <a:rPr lang="de-CH" sz="1600" b="1" dirty="0">
                <a:solidFill>
                  <a:schemeClr val="tx2">
                    <a:lumMod val="50000"/>
                  </a:schemeClr>
                </a:solidFill>
              </a:rPr>
              <a:t> </a:t>
            </a:r>
            <a:r>
              <a:rPr lang="de-CH" sz="1600" b="1" dirty="0" err="1">
                <a:solidFill>
                  <a:schemeClr val="tx2">
                    <a:lumMod val="50000"/>
                  </a:schemeClr>
                </a:solidFill>
              </a:rPr>
              <a:t>používateľa</a:t>
            </a:r>
            <a:endParaRPr lang="de-CH" sz="1600" b="1" dirty="0">
              <a:solidFill>
                <a:schemeClr val="tx2">
                  <a:lumMod val="50000"/>
                </a:schemeClr>
              </a:solidFill>
            </a:endParaRPr>
          </a:p>
          <a:p>
            <a:pPr marL="171450" lvl="1" indent="-171450"/>
            <a:r>
              <a:rPr lang="de-CH" sz="1600" b="1" dirty="0" err="1">
                <a:solidFill>
                  <a:schemeClr val="tx2">
                    <a:lumMod val="50000"/>
                  </a:schemeClr>
                </a:solidFill>
              </a:rPr>
              <a:t>Označenie</a:t>
            </a:r>
            <a:r>
              <a:rPr lang="de-CH" sz="1600" b="1" dirty="0">
                <a:solidFill>
                  <a:schemeClr val="tx2">
                    <a:lumMod val="50000"/>
                  </a:schemeClr>
                </a:solidFill>
              </a:rPr>
              <a:t> </a:t>
            </a:r>
            <a:r>
              <a:rPr lang="de-CH" sz="1600" b="1" dirty="0" err="1">
                <a:solidFill>
                  <a:schemeClr val="tx2">
                    <a:lumMod val="50000"/>
                  </a:schemeClr>
                </a:solidFill>
              </a:rPr>
              <a:t>obalu</a:t>
            </a:r>
            <a:endParaRPr lang="de-CH" sz="1600" b="1" dirty="0">
              <a:solidFill>
                <a:schemeClr val="tx2">
                  <a:lumMod val="50000"/>
                </a:schemeClr>
              </a:solidFill>
            </a:endParaRPr>
          </a:p>
          <a:p>
            <a:pPr marL="171450" lvl="1" indent="-171450"/>
            <a:r>
              <a:rPr lang="de-CH" sz="1600" b="1" dirty="0" err="1">
                <a:solidFill>
                  <a:schemeClr val="tx2">
                    <a:lumMod val="50000"/>
                  </a:schemeClr>
                </a:solidFill>
              </a:rPr>
              <a:t>Bezpečnostná</a:t>
            </a:r>
            <a:r>
              <a:rPr lang="de-CH" sz="1600" b="1" dirty="0">
                <a:solidFill>
                  <a:schemeClr val="tx2">
                    <a:lumMod val="50000"/>
                  </a:schemeClr>
                </a:solidFill>
              </a:rPr>
              <a:t> </a:t>
            </a:r>
            <a:r>
              <a:rPr lang="de-CH" sz="1600" b="1" dirty="0" err="1">
                <a:solidFill>
                  <a:schemeClr val="tx2">
                    <a:lumMod val="50000"/>
                  </a:schemeClr>
                </a:solidFill>
              </a:rPr>
              <a:t>karta</a:t>
            </a:r>
            <a:r>
              <a:rPr lang="de-CH" sz="1600" b="1" dirty="0">
                <a:solidFill>
                  <a:schemeClr val="tx2">
                    <a:lumMod val="50000"/>
                  </a:schemeClr>
                </a:solidFill>
              </a:rPr>
              <a:t> </a:t>
            </a:r>
            <a:r>
              <a:rPr lang="de-CH" sz="1600" b="1" dirty="0" err="1">
                <a:solidFill>
                  <a:schemeClr val="tx2">
                    <a:lumMod val="50000"/>
                  </a:schemeClr>
                </a:solidFill>
              </a:rPr>
              <a:t>pacienta</a:t>
            </a:r>
            <a:r>
              <a:rPr lang="de-CH" sz="1600" b="1" dirty="0">
                <a:solidFill>
                  <a:schemeClr val="tx2">
                    <a:lumMod val="50000"/>
                  </a:schemeClr>
                </a:solidFill>
              </a:rPr>
              <a:t> (Patient alert </a:t>
            </a:r>
            <a:r>
              <a:rPr lang="de-CH" sz="1600" b="1" dirty="0" err="1">
                <a:solidFill>
                  <a:schemeClr val="tx2">
                    <a:lumMod val="50000"/>
                  </a:schemeClr>
                </a:solidFill>
              </a:rPr>
              <a:t>card</a:t>
            </a:r>
            <a:r>
              <a:rPr lang="de-CH" sz="1600" b="1" dirty="0">
                <a:solidFill>
                  <a:schemeClr val="tx2">
                    <a:lumMod val="50000"/>
                  </a:schemeClr>
                </a:solidFill>
              </a:rPr>
              <a:t>, PAC) [</a:t>
            </a:r>
            <a:r>
              <a:rPr lang="de-CH" sz="1600" b="1" dirty="0" err="1">
                <a:solidFill>
                  <a:schemeClr val="tx2">
                    <a:lumMod val="50000"/>
                  </a:schemeClr>
                </a:solidFill>
              </a:rPr>
              <a:t>pribalená</a:t>
            </a:r>
            <a:r>
              <a:rPr lang="de-CH" sz="1600" b="1" dirty="0">
                <a:solidFill>
                  <a:schemeClr val="tx2">
                    <a:lumMod val="50000"/>
                  </a:schemeClr>
                </a:solidFill>
              </a:rPr>
              <a:t> v </a:t>
            </a:r>
            <a:r>
              <a:rPr lang="de-CH" sz="1600" b="1" dirty="0" err="1">
                <a:solidFill>
                  <a:schemeClr val="tx2">
                    <a:lumMod val="50000"/>
                  </a:schemeClr>
                </a:solidFill>
              </a:rPr>
              <a:t>balení</a:t>
            </a:r>
            <a:r>
              <a:rPr lang="de-CH" sz="1600" b="1" dirty="0">
                <a:solidFill>
                  <a:schemeClr val="tx2">
                    <a:lumMod val="50000"/>
                  </a:schemeClr>
                </a:solidFill>
              </a:rPr>
              <a:t> </a:t>
            </a:r>
            <a:r>
              <a:rPr lang="de-CH" sz="1600" b="1" dirty="0" err="1">
                <a:solidFill>
                  <a:schemeClr val="tx2">
                    <a:lumMod val="50000"/>
                  </a:schemeClr>
                </a:solidFill>
              </a:rPr>
              <a:t>lieku</a:t>
            </a:r>
            <a:r>
              <a:rPr lang="de-CH" sz="1600" b="1" dirty="0">
                <a:solidFill>
                  <a:schemeClr val="tx2">
                    <a:lumMod val="50000"/>
                  </a:schemeClr>
                </a:solidFill>
              </a:rPr>
              <a:t>]</a:t>
            </a:r>
          </a:p>
          <a:p>
            <a:endParaRPr lang="en-US" sz="1600" b="1" dirty="0">
              <a:solidFill>
                <a:schemeClr val="tx2">
                  <a:lumMod val="50000"/>
                </a:schemeClr>
              </a:solidFill>
            </a:endParaRPr>
          </a:p>
        </p:txBody>
      </p:sp>
      <p:sp>
        <p:nvSpPr>
          <p:cNvPr id="10" name="Text Placeholder 9"/>
          <p:cNvSpPr>
            <a:spLocks noGrp="1"/>
          </p:cNvSpPr>
          <p:nvPr>
            <p:ph type="body" sz="quarter" idx="15"/>
          </p:nvPr>
        </p:nvSpPr>
        <p:spPr>
          <a:xfrm>
            <a:off x="3973019" y="1756642"/>
            <a:ext cx="4215294" cy="4265430"/>
          </a:xfrm>
        </p:spPr>
        <p:txBody>
          <a:bodyPr>
            <a:normAutofit/>
          </a:bodyPr>
          <a:lstStyle/>
          <a:p>
            <a:pPr marL="171450" lvl="1" indent="-171450"/>
            <a:r>
              <a:rPr lang="pl-PL" sz="1600" b="1" dirty="0">
                <a:solidFill>
                  <a:srgbClr val="002060"/>
                </a:solidFill>
              </a:rPr>
              <a:t>Prezentácia určená</a:t>
            </a:r>
          </a:p>
          <a:p>
            <a:pPr marL="0" lvl="1" indent="0">
              <a:buNone/>
            </a:pPr>
            <a:r>
              <a:rPr lang="pl-PL" sz="1600" b="1" dirty="0">
                <a:solidFill>
                  <a:srgbClr val="002060"/>
                </a:solidFill>
              </a:rPr>
              <a:t>na vyškolenie lekárov</a:t>
            </a:r>
            <a:endParaRPr lang="de-CH" sz="1600" b="1" dirty="0">
              <a:solidFill>
                <a:srgbClr val="002060"/>
              </a:solidFill>
            </a:endParaRPr>
          </a:p>
          <a:p>
            <a:pPr marL="171450" lvl="1" indent="-171450"/>
            <a:r>
              <a:rPr lang="de-CH" sz="1600" b="1" dirty="0" err="1">
                <a:solidFill>
                  <a:srgbClr val="002060"/>
                </a:solidFill>
              </a:rPr>
              <a:t>Stručná</a:t>
            </a:r>
            <a:r>
              <a:rPr lang="de-CH" sz="1600" b="1" dirty="0">
                <a:solidFill>
                  <a:srgbClr val="002060"/>
                </a:solidFill>
              </a:rPr>
              <a:t> </a:t>
            </a:r>
            <a:r>
              <a:rPr lang="de-CH" sz="1600" b="1" dirty="0" err="1">
                <a:solidFill>
                  <a:srgbClr val="002060"/>
                </a:solidFill>
              </a:rPr>
              <a:t>informačná</a:t>
            </a:r>
            <a:r>
              <a:rPr lang="de-CH" sz="1600" b="1" dirty="0">
                <a:solidFill>
                  <a:srgbClr val="002060"/>
                </a:solidFill>
              </a:rPr>
              <a:t> </a:t>
            </a:r>
            <a:r>
              <a:rPr lang="de-CH" sz="1600" b="1" dirty="0" err="1">
                <a:solidFill>
                  <a:srgbClr val="002060"/>
                </a:solidFill>
              </a:rPr>
              <a:t>príručka</a:t>
            </a:r>
            <a:r>
              <a:rPr lang="de-CH" sz="1600" b="1" dirty="0">
                <a:solidFill>
                  <a:srgbClr val="002060"/>
                </a:solidFill>
              </a:rPr>
              <a:t> (PFP)</a:t>
            </a:r>
          </a:p>
          <a:p>
            <a:pPr marL="171450" lvl="1" indent="-171450"/>
            <a:r>
              <a:rPr lang="de-CH" sz="1600" b="1" dirty="0" err="1">
                <a:solidFill>
                  <a:srgbClr val="002060"/>
                </a:solidFill>
              </a:rPr>
              <a:t>Stručná</a:t>
            </a:r>
            <a:r>
              <a:rPr lang="de-CH" sz="1600" b="1" dirty="0">
                <a:solidFill>
                  <a:srgbClr val="002060"/>
                </a:solidFill>
              </a:rPr>
              <a:t> </a:t>
            </a:r>
            <a:r>
              <a:rPr lang="de-CH" sz="1600" b="1" dirty="0" err="1">
                <a:solidFill>
                  <a:srgbClr val="002060"/>
                </a:solidFill>
              </a:rPr>
              <a:t>informačná</a:t>
            </a:r>
            <a:r>
              <a:rPr lang="de-CH" sz="1600" b="1" dirty="0">
                <a:solidFill>
                  <a:srgbClr val="002060"/>
                </a:solidFill>
              </a:rPr>
              <a:t> </a:t>
            </a:r>
            <a:r>
              <a:rPr lang="de-CH" sz="1600" b="1" dirty="0" err="1">
                <a:solidFill>
                  <a:srgbClr val="002060"/>
                </a:solidFill>
              </a:rPr>
              <a:t>príručka</a:t>
            </a:r>
            <a:r>
              <a:rPr lang="de-CH" sz="1600" b="1" dirty="0">
                <a:solidFill>
                  <a:srgbClr val="002060"/>
                </a:solidFill>
              </a:rPr>
              <a:t> (PFS)</a:t>
            </a:r>
          </a:p>
          <a:p>
            <a:pPr marL="171450" lvl="1" indent="-171450"/>
            <a:endParaRPr lang="de-CH" sz="1600" b="1" dirty="0">
              <a:solidFill>
                <a:srgbClr val="002060"/>
              </a:solidFill>
            </a:endParaRPr>
          </a:p>
          <a:p>
            <a:pPr marL="171450" lvl="1" indent="-171450"/>
            <a:endParaRPr lang="de-CH" sz="1600" b="1" dirty="0">
              <a:solidFill>
                <a:srgbClr val="002060"/>
              </a:solidFill>
            </a:endParaRPr>
          </a:p>
          <a:p>
            <a:pPr marL="171450" lvl="1" indent="-171450"/>
            <a:endParaRPr lang="de-CH" sz="1600" b="1" dirty="0">
              <a:solidFill>
                <a:srgbClr val="002060"/>
              </a:solidFill>
            </a:endParaRPr>
          </a:p>
          <a:p>
            <a:pPr marL="171450" lvl="1" indent="-171450"/>
            <a:r>
              <a:rPr lang="de-CH" sz="1600" b="1" dirty="0" err="1">
                <a:solidFill>
                  <a:srgbClr val="002060"/>
                </a:solidFill>
              </a:rPr>
              <a:t>Tr</a:t>
            </a:r>
            <a:r>
              <a:rPr lang="sk-SK" sz="1600" b="1" dirty="0" err="1">
                <a:solidFill>
                  <a:srgbClr val="002060"/>
                </a:solidFill>
              </a:rPr>
              <a:t>éningové</a:t>
            </a:r>
            <a:r>
              <a:rPr lang="sk-SK" sz="1600" b="1" dirty="0">
                <a:solidFill>
                  <a:srgbClr val="002060"/>
                </a:solidFill>
              </a:rPr>
              <a:t> pero</a:t>
            </a:r>
            <a:r>
              <a:rPr lang="de-CH" sz="1600" b="1" dirty="0">
                <a:solidFill>
                  <a:srgbClr val="002060"/>
                </a:solidFill>
              </a:rPr>
              <a:t> </a:t>
            </a:r>
          </a:p>
          <a:p>
            <a:endParaRPr lang="en-US" sz="1600" b="1" dirty="0">
              <a:solidFill>
                <a:srgbClr val="002060"/>
              </a:solidFill>
            </a:endParaRPr>
          </a:p>
        </p:txBody>
      </p:sp>
      <p:sp>
        <p:nvSpPr>
          <p:cNvPr id="8" name="Text Placeholder 7"/>
          <p:cNvSpPr>
            <a:spLocks noGrp="1"/>
          </p:cNvSpPr>
          <p:nvPr>
            <p:ph type="body" sz="quarter" idx="13"/>
          </p:nvPr>
        </p:nvSpPr>
        <p:spPr>
          <a:xfrm>
            <a:off x="414124" y="136917"/>
            <a:ext cx="8487501" cy="608304"/>
          </a:xfrm>
        </p:spPr>
        <p:txBody>
          <a:bodyPr>
            <a:normAutofit fontScale="77500" lnSpcReduction="20000"/>
          </a:bodyPr>
          <a:lstStyle/>
          <a:p>
            <a:r>
              <a:rPr lang="sk-SK" dirty="0"/>
              <a:t>Dostupné zdroje na účely školenia pre lekárov</a:t>
            </a:r>
            <a:endParaRPr lang="en-US" dirty="0"/>
          </a:p>
        </p:txBody>
      </p:sp>
      <p:pic>
        <p:nvPicPr>
          <p:cNvPr id="1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6825" y="5192021"/>
            <a:ext cx="2212982" cy="9937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1967" y="1645914"/>
            <a:ext cx="1221290" cy="909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6459" y="3390952"/>
            <a:ext cx="3002798" cy="1160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3220511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idx="1"/>
          </p:nvPr>
        </p:nvSpPr>
        <p:spPr>
          <a:xfrm>
            <a:off x="330618" y="1277756"/>
            <a:ext cx="4040188" cy="803467"/>
          </a:xfrm>
          <a:noFill/>
        </p:spPr>
        <p:txBody>
          <a:bodyPr/>
          <a:lstStyle/>
          <a:p>
            <a:endParaRPr lang="de-CH" sz="2400" dirty="0"/>
          </a:p>
          <a:p>
            <a:endParaRPr lang="en-US" sz="2400" dirty="0"/>
          </a:p>
          <a:p>
            <a:endParaRPr lang="en-US" sz="2400" dirty="0"/>
          </a:p>
          <a:p>
            <a:endParaRPr lang="en-US" sz="2400" dirty="0"/>
          </a:p>
          <a:p>
            <a:endParaRPr lang="en-US" sz="2400" dirty="0"/>
          </a:p>
          <a:p>
            <a:r>
              <a:rPr lang="sk-SK" sz="1800" dirty="0"/>
              <a:t>Zamedzenie použitia mimo schválenej pediatrickej indikácie</a:t>
            </a:r>
          </a:p>
        </p:txBody>
      </p:sp>
      <p:sp>
        <p:nvSpPr>
          <p:cNvPr id="4" name="Text Placeholder 3"/>
          <p:cNvSpPr>
            <a:spLocks noGrp="1"/>
          </p:cNvSpPr>
          <p:nvPr>
            <p:ph type="body" sz="quarter" idx="3"/>
          </p:nvPr>
        </p:nvSpPr>
        <p:spPr>
          <a:xfrm>
            <a:off x="4650646" y="1624992"/>
            <a:ext cx="4273340" cy="639763"/>
          </a:xfrm>
          <a:noFill/>
        </p:spPr>
        <p:txBody>
          <a:bodyPr/>
          <a:lstStyle/>
          <a:p>
            <a:r>
              <a:rPr lang="sk-SK" sz="1800" dirty="0"/>
              <a:t>Zamedzenie/obmedzenie chýb v medikácii pri použití naplneného injekčného pera a naplnenej injekčnej striekačky</a:t>
            </a:r>
          </a:p>
        </p:txBody>
      </p:sp>
      <p:sp>
        <p:nvSpPr>
          <p:cNvPr id="5" name="Text Placeholder 4"/>
          <p:cNvSpPr>
            <a:spLocks noGrp="1"/>
          </p:cNvSpPr>
          <p:nvPr>
            <p:ph type="body" sz="quarter" idx="10"/>
          </p:nvPr>
        </p:nvSpPr>
        <p:spPr>
          <a:xfrm>
            <a:off x="315176" y="2264755"/>
            <a:ext cx="4187829" cy="4295775"/>
          </a:xfrm>
        </p:spPr>
        <p:txBody>
          <a:bodyPr>
            <a:normAutofit fontScale="77500" lnSpcReduction="20000"/>
          </a:bodyPr>
          <a:lstStyle/>
          <a:p>
            <a:pPr marL="171450" indent="-171450">
              <a:buFont typeface="Arial" pitchFamily="34" charset="0"/>
              <a:buChar char="•"/>
            </a:pPr>
            <a:r>
              <a:rPr lang="en-US" sz="2000" dirty="0" err="1">
                <a:solidFill>
                  <a:srgbClr val="002060"/>
                </a:solidFill>
              </a:rPr>
              <a:t>Benepali</a:t>
            </a:r>
            <a:r>
              <a:rPr lang="en-US" sz="2000" dirty="0">
                <a:solidFill>
                  <a:srgbClr val="002060"/>
                </a:solidFill>
              </a:rPr>
              <a:t> </a:t>
            </a:r>
            <a:r>
              <a:rPr lang="en-US" sz="2000" dirty="0" err="1">
                <a:solidFill>
                  <a:srgbClr val="002060"/>
                </a:solidFill>
              </a:rPr>
              <a:t>nie</a:t>
            </a:r>
            <a:r>
              <a:rPr lang="en-US" sz="2000" dirty="0">
                <a:solidFill>
                  <a:srgbClr val="002060"/>
                </a:solidFill>
              </a:rPr>
              <a:t> </a:t>
            </a:r>
            <a:r>
              <a:rPr lang="en-US" sz="2000" dirty="0" err="1">
                <a:solidFill>
                  <a:srgbClr val="002060"/>
                </a:solidFill>
              </a:rPr>
              <a:t>je</a:t>
            </a:r>
            <a:r>
              <a:rPr lang="en-US" sz="2000" dirty="0">
                <a:solidFill>
                  <a:srgbClr val="002060"/>
                </a:solidFill>
              </a:rPr>
              <a:t> </a:t>
            </a:r>
            <a:r>
              <a:rPr lang="en-US" sz="2000" dirty="0" err="1">
                <a:solidFill>
                  <a:srgbClr val="002060"/>
                </a:solidFill>
              </a:rPr>
              <a:t>schválený</a:t>
            </a:r>
            <a:r>
              <a:rPr lang="en-US" sz="2000" dirty="0">
                <a:solidFill>
                  <a:srgbClr val="002060"/>
                </a:solidFill>
              </a:rPr>
              <a:t> na </a:t>
            </a:r>
            <a:r>
              <a:rPr lang="en-US" sz="2000" dirty="0" err="1">
                <a:solidFill>
                  <a:srgbClr val="002060"/>
                </a:solidFill>
              </a:rPr>
              <a:t>použitie</a:t>
            </a:r>
            <a:r>
              <a:rPr lang="en-US" sz="2000" dirty="0">
                <a:solidFill>
                  <a:srgbClr val="002060"/>
                </a:solidFill>
              </a:rPr>
              <a:t> u </a:t>
            </a:r>
            <a:r>
              <a:rPr lang="en-US" sz="2000" dirty="0" err="1">
                <a:solidFill>
                  <a:srgbClr val="002060"/>
                </a:solidFill>
              </a:rPr>
              <a:t>detí</a:t>
            </a:r>
            <a:r>
              <a:rPr lang="en-US" sz="2000" dirty="0">
                <a:solidFill>
                  <a:srgbClr val="002060"/>
                </a:solidFill>
              </a:rPr>
              <a:t> a </a:t>
            </a:r>
            <a:r>
              <a:rPr lang="en-US" sz="2000" dirty="0" err="1">
                <a:solidFill>
                  <a:srgbClr val="002060"/>
                </a:solidFill>
              </a:rPr>
              <a:t>dospievajúcich</a:t>
            </a:r>
            <a:r>
              <a:rPr lang="en-US" sz="2000" dirty="0">
                <a:solidFill>
                  <a:srgbClr val="002060"/>
                </a:solidFill>
              </a:rPr>
              <a:t> s </a:t>
            </a:r>
            <a:r>
              <a:rPr lang="en-US" sz="2000" dirty="0" err="1">
                <a:solidFill>
                  <a:srgbClr val="002060"/>
                </a:solidFill>
              </a:rPr>
              <a:t>hmotnosťou</a:t>
            </a:r>
            <a:r>
              <a:rPr lang="en-US" sz="2000" dirty="0">
                <a:solidFill>
                  <a:srgbClr val="002060"/>
                </a:solidFill>
              </a:rPr>
              <a:t> </a:t>
            </a:r>
            <a:r>
              <a:rPr lang="en-US" sz="2000" dirty="0" err="1">
                <a:solidFill>
                  <a:srgbClr val="002060"/>
                </a:solidFill>
              </a:rPr>
              <a:t>nižšou</a:t>
            </a:r>
            <a:r>
              <a:rPr lang="en-US" sz="2000" dirty="0">
                <a:solidFill>
                  <a:srgbClr val="002060"/>
                </a:solidFill>
              </a:rPr>
              <a:t> </a:t>
            </a:r>
            <a:r>
              <a:rPr lang="en-US" sz="2000" dirty="0" err="1">
                <a:solidFill>
                  <a:srgbClr val="002060"/>
                </a:solidFill>
              </a:rPr>
              <a:t>ako</a:t>
            </a:r>
            <a:r>
              <a:rPr lang="en-US" sz="2000" dirty="0">
                <a:solidFill>
                  <a:srgbClr val="002060"/>
                </a:solidFill>
              </a:rPr>
              <a:t> 62,5 kg</a:t>
            </a:r>
          </a:p>
          <a:p>
            <a:pPr marL="171450" indent="-171450">
              <a:buFont typeface="Arial" pitchFamily="34" charset="0"/>
              <a:buChar char="•"/>
            </a:pPr>
            <a:r>
              <a:rPr lang="en-US" sz="2000" dirty="0" err="1">
                <a:solidFill>
                  <a:srgbClr val="002060"/>
                </a:solidFill>
              </a:rPr>
              <a:t>Benepali</a:t>
            </a:r>
            <a:r>
              <a:rPr lang="en-US" sz="2000" dirty="0">
                <a:solidFill>
                  <a:srgbClr val="002060"/>
                </a:solidFill>
              </a:rPr>
              <a:t> je </a:t>
            </a:r>
            <a:r>
              <a:rPr lang="en-US" sz="2000" dirty="0" err="1">
                <a:solidFill>
                  <a:srgbClr val="002060"/>
                </a:solidFill>
              </a:rPr>
              <a:t>dostupný</a:t>
            </a:r>
            <a:r>
              <a:rPr lang="en-US" sz="2000" dirty="0">
                <a:solidFill>
                  <a:srgbClr val="002060"/>
                </a:solidFill>
              </a:rPr>
              <a:t> </a:t>
            </a:r>
            <a:r>
              <a:rPr lang="en-US" sz="2000" dirty="0" err="1">
                <a:solidFill>
                  <a:srgbClr val="002060"/>
                </a:solidFill>
              </a:rPr>
              <a:t>len</a:t>
            </a:r>
            <a:r>
              <a:rPr lang="en-US" sz="2000" dirty="0">
                <a:solidFill>
                  <a:srgbClr val="002060"/>
                </a:solidFill>
              </a:rPr>
              <a:t> v </a:t>
            </a:r>
            <a:r>
              <a:rPr lang="en-US" sz="2000" dirty="0" err="1">
                <a:solidFill>
                  <a:srgbClr val="002060"/>
                </a:solidFill>
              </a:rPr>
              <a:t>dávke</a:t>
            </a:r>
            <a:r>
              <a:rPr lang="sk-SK" sz="2000" dirty="0">
                <a:solidFill>
                  <a:srgbClr val="002060"/>
                </a:solidFill>
              </a:rPr>
              <a:t> 25 mg a 50 mg</a:t>
            </a:r>
            <a:r>
              <a:rPr lang="en-US" sz="2000" dirty="0">
                <a:solidFill>
                  <a:srgbClr val="002060"/>
                </a:solidFill>
              </a:rPr>
              <a:t>, </a:t>
            </a:r>
            <a:r>
              <a:rPr lang="en-US" sz="2000" dirty="0" err="1">
                <a:solidFill>
                  <a:srgbClr val="002060"/>
                </a:solidFill>
              </a:rPr>
              <a:t>ktor</a:t>
            </a:r>
            <a:r>
              <a:rPr lang="sk-SK" sz="2000" dirty="0">
                <a:solidFill>
                  <a:srgbClr val="002060"/>
                </a:solidFill>
              </a:rPr>
              <a:t>á</a:t>
            </a:r>
            <a:r>
              <a:rPr lang="en-US" sz="2000" dirty="0">
                <a:solidFill>
                  <a:srgbClr val="002060"/>
                </a:solidFill>
              </a:rPr>
              <a:t> je </a:t>
            </a:r>
            <a:r>
              <a:rPr lang="en-US" sz="2000" dirty="0" err="1">
                <a:solidFill>
                  <a:srgbClr val="002060"/>
                </a:solidFill>
              </a:rPr>
              <a:t>vhodná</a:t>
            </a:r>
            <a:r>
              <a:rPr lang="en-US" sz="2000" dirty="0">
                <a:solidFill>
                  <a:srgbClr val="002060"/>
                </a:solidFill>
              </a:rPr>
              <a:t> na </a:t>
            </a:r>
            <a:r>
              <a:rPr lang="en-US" sz="2000" dirty="0" err="1">
                <a:solidFill>
                  <a:srgbClr val="002060"/>
                </a:solidFill>
              </a:rPr>
              <a:t>použitie</a:t>
            </a:r>
            <a:r>
              <a:rPr lang="en-US" sz="2000" dirty="0">
                <a:solidFill>
                  <a:srgbClr val="002060"/>
                </a:solidFill>
              </a:rPr>
              <a:t> u </a:t>
            </a:r>
            <a:r>
              <a:rPr lang="en-US" sz="2000" dirty="0" err="1">
                <a:solidFill>
                  <a:srgbClr val="002060"/>
                </a:solidFill>
              </a:rPr>
              <a:t>detí</a:t>
            </a:r>
            <a:r>
              <a:rPr lang="en-US" sz="2000" dirty="0">
                <a:solidFill>
                  <a:srgbClr val="002060"/>
                </a:solidFill>
              </a:rPr>
              <a:t> a </a:t>
            </a:r>
            <a:r>
              <a:rPr lang="en-US" sz="2000" dirty="0" err="1">
                <a:solidFill>
                  <a:srgbClr val="002060"/>
                </a:solidFill>
              </a:rPr>
              <a:t>dospievajúcich</a:t>
            </a:r>
            <a:r>
              <a:rPr lang="en-US" sz="2000" dirty="0">
                <a:solidFill>
                  <a:srgbClr val="002060"/>
                </a:solidFill>
              </a:rPr>
              <a:t> s </a:t>
            </a:r>
            <a:r>
              <a:rPr lang="en-US" sz="2000" dirty="0" err="1">
                <a:solidFill>
                  <a:srgbClr val="002060"/>
                </a:solidFill>
              </a:rPr>
              <a:t>hmotnosťou</a:t>
            </a:r>
            <a:r>
              <a:rPr lang="en-US" sz="2000" dirty="0">
                <a:solidFill>
                  <a:srgbClr val="002060"/>
                </a:solidFill>
              </a:rPr>
              <a:t> 62,5 kg </a:t>
            </a:r>
            <a:r>
              <a:rPr lang="en-US" sz="2000" dirty="0" err="1">
                <a:solidFill>
                  <a:srgbClr val="002060"/>
                </a:solidFill>
              </a:rPr>
              <a:t>alebo</a:t>
            </a:r>
            <a:r>
              <a:rPr lang="en-US" sz="2000" dirty="0">
                <a:solidFill>
                  <a:srgbClr val="002060"/>
                </a:solidFill>
              </a:rPr>
              <a:t> </a:t>
            </a:r>
            <a:r>
              <a:rPr lang="en-US" sz="2000" dirty="0" err="1">
                <a:solidFill>
                  <a:srgbClr val="002060"/>
                </a:solidFill>
              </a:rPr>
              <a:t>vyššou</a:t>
            </a:r>
            <a:endParaRPr lang="sk-SK" sz="2000" dirty="0">
              <a:solidFill>
                <a:srgbClr val="002060"/>
              </a:solidFill>
            </a:endParaRPr>
          </a:p>
          <a:p>
            <a:pPr marL="171450" indent="-171450">
              <a:buFont typeface="Arial" pitchFamily="34" charset="0"/>
              <a:buChar char="•"/>
            </a:pPr>
            <a:r>
              <a:rPr lang="en-US" sz="2000" dirty="0" err="1">
                <a:solidFill>
                  <a:srgbClr val="FF0000"/>
                </a:solidFill>
              </a:rPr>
              <a:t>Pediatrickí</a:t>
            </a:r>
            <a:r>
              <a:rPr lang="en-US" sz="2000" dirty="0">
                <a:solidFill>
                  <a:srgbClr val="FF0000"/>
                </a:solidFill>
              </a:rPr>
              <a:t> </a:t>
            </a:r>
            <a:r>
              <a:rPr lang="en-US" sz="2000" dirty="0" err="1">
                <a:solidFill>
                  <a:srgbClr val="FF0000"/>
                </a:solidFill>
              </a:rPr>
              <a:t>pacienti</a:t>
            </a:r>
            <a:r>
              <a:rPr lang="en-US" sz="2000" dirty="0">
                <a:solidFill>
                  <a:srgbClr val="FF0000"/>
                </a:solidFill>
              </a:rPr>
              <a:t>, u </a:t>
            </a:r>
            <a:r>
              <a:rPr lang="en-US" sz="2000" dirty="0" err="1">
                <a:solidFill>
                  <a:srgbClr val="FF0000"/>
                </a:solidFill>
              </a:rPr>
              <a:t>ktorých</a:t>
            </a:r>
            <a:r>
              <a:rPr lang="en-US" sz="2000" dirty="0">
                <a:solidFill>
                  <a:srgbClr val="FF0000"/>
                </a:solidFill>
              </a:rPr>
              <a:t> </a:t>
            </a:r>
            <a:r>
              <a:rPr lang="en-US" sz="2000" dirty="0" err="1">
                <a:solidFill>
                  <a:srgbClr val="FF0000"/>
                </a:solidFill>
              </a:rPr>
              <a:t>sa</a:t>
            </a:r>
            <a:r>
              <a:rPr lang="en-US" sz="2000" dirty="0">
                <a:solidFill>
                  <a:srgbClr val="FF0000"/>
                </a:solidFill>
              </a:rPr>
              <a:t> </a:t>
            </a:r>
            <a:r>
              <a:rPr lang="en-US" sz="2000" dirty="0" err="1">
                <a:solidFill>
                  <a:srgbClr val="FF0000"/>
                </a:solidFill>
              </a:rPr>
              <a:t>vyžaduje</a:t>
            </a:r>
            <a:r>
              <a:rPr lang="en-US" sz="2000" dirty="0">
                <a:solidFill>
                  <a:srgbClr val="FF0000"/>
                </a:solidFill>
              </a:rPr>
              <a:t> </a:t>
            </a:r>
            <a:r>
              <a:rPr lang="en-US" sz="2000" dirty="0" err="1">
                <a:solidFill>
                  <a:srgbClr val="FF0000"/>
                </a:solidFill>
              </a:rPr>
              <a:t>iná</a:t>
            </a:r>
            <a:r>
              <a:rPr lang="en-US" sz="2000" dirty="0">
                <a:solidFill>
                  <a:srgbClr val="FF0000"/>
                </a:solidFill>
              </a:rPr>
              <a:t> </a:t>
            </a:r>
            <a:r>
              <a:rPr lang="en-US" sz="2000" dirty="0" err="1">
                <a:solidFill>
                  <a:srgbClr val="FF0000"/>
                </a:solidFill>
              </a:rPr>
              <a:t>než</a:t>
            </a:r>
            <a:r>
              <a:rPr lang="en-US" sz="2000" dirty="0">
                <a:solidFill>
                  <a:srgbClr val="FF0000"/>
                </a:solidFill>
              </a:rPr>
              <a:t> </a:t>
            </a:r>
            <a:r>
              <a:rPr lang="en-US" sz="2000" dirty="0" err="1">
                <a:solidFill>
                  <a:srgbClr val="FF0000"/>
                </a:solidFill>
              </a:rPr>
              <a:t>dostupná</a:t>
            </a:r>
            <a:r>
              <a:rPr lang="en-US" sz="2000" dirty="0">
                <a:solidFill>
                  <a:srgbClr val="FF0000"/>
                </a:solidFill>
              </a:rPr>
              <a:t> </a:t>
            </a:r>
            <a:r>
              <a:rPr lang="en-US" sz="2000" dirty="0" err="1">
                <a:solidFill>
                  <a:srgbClr val="FF0000"/>
                </a:solidFill>
              </a:rPr>
              <a:t>fixná</a:t>
            </a:r>
            <a:r>
              <a:rPr lang="en-US" sz="2000" dirty="0">
                <a:solidFill>
                  <a:srgbClr val="FF0000"/>
                </a:solidFill>
              </a:rPr>
              <a:t> </a:t>
            </a:r>
            <a:r>
              <a:rPr lang="en-US" sz="2000" dirty="0" err="1">
                <a:solidFill>
                  <a:srgbClr val="FF0000"/>
                </a:solidFill>
              </a:rPr>
              <a:t>plná</a:t>
            </a:r>
            <a:r>
              <a:rPr lang="en-US" sz="2000" dirty="0">
                <a:solidFill>
                  <a:srgbClr val="FF0000"/>
                </a:solidFill>
              </a:rPr>
              <a:t> </a:t>
            </a:r>
            <a:r>
              <a:rPr lang="en-US" sz="2000" dirty="0" err="1">
                <a:solidFill>
                  <a:srgbClr val="FF0000"/>
                </a:solidFill>
              </a:rPr>
              <a:t>dávk</a:t>
            </a:r>
            <a:r>
              <a:rPr lang="sk-SK" sz="2000" dirty="0">
                <a:solidFill>
                  <a:srgbClr val="FF0000"/>
                </a:solidFill>
              </a:rPr>
              <a:t>a</a:t>
            </a:r>
            <a:r>
              <a:rPr lang="en-US" sz="2000" dirty="0">
                <a:solidFill>
                  <a:srgbClr val="FF0000"/>
                </a:solidFill>
              </a:rPr>
              <a:t>, </a:t>
            </a:r>
            <a:r>
              <a:rPr lang="en-US" sz="2000" dirty="0" err="1">
                <a:solidFill>
                  <a:srgbClr val="FF0000"/>
                </a:solidFill>
              </a:rPr>
              <a:t>nemajú</a:t>
            </a:r>
            <a:r>
              <a:rPr lang="en-US" sz="2000" dirty="0">
                <a:solidFill>
                  <a:srgbClr val="FF0000"/>
                </a:solidFill>
              </a:rPr>
              <a:t> </a:t>
            </a:r>
            <a:r>
              <a:rPr lang="en-US" sz="2000" dirty="0" err="1">
                <a:solidFill>
                  <a:srgbClr val="FF0000"/>
                </a:solidFill>
              </a:rPr>
              <a:t>dostať</a:t>
            </a:r>
            <a:r>
              <a:rPr lang="en-US" sz="2000" dirty="0">
                <a:solidFill>
                  <a:srgbClr val="FF0000"/>
                </a:solidFill>
              </a:rPr>
              <a:t> </a:t>
            </a:r>
            <a:r>
              <a:rPr lang="en-US" sz="2000" dirty="0" err="1">
                <a:solidFill>
                  <a:srgbClr val="FF0000"/>
                </a:solidFill>
              </a:rPr>
              <a:t>Benepali</a:t>
            </a:r>
            <a:endParaRPr lang="en-US" sz="2000" dirty="0">
              <a:solidFill>
                <a:srgbClr val="FF0000"/>
              </a:solidFill>
            </a:endParaRPr>
          </a:p>
          <a:p>
            <a:pPr marL="171450" indent="-171450">
              <a:buFont typeface="Arial" pitchFamily="34" charset="0"/>
              <a:buChar char="•"/>
            </a:pPr>
            <a:r>
              <a:rPr lang="en-US" sz="2000" dirty="0">
                <a:solidFill>
                  <a:srgbClr val="002060"/>
                </a:solidFill>
              </a:rPr>
              <a:t>Pre </a:t>
            </a:r>
            <a:r>
              <a:rPr lang="en-US" sz="2000" dirty="0" err="1">
                <a:solidFill>
                  <a:srgbClr val="002060"/>
                </a:solidFill>
              </a:rPr>
              <a:t>deti</a:t>
            </a:r>
            <a:r>
              <a:rPr lang="en-US" sz="2000" dirty="0">
                <a:solidFill>
                  <a:srgbClr val="002060"/>
                </a:solidFill>
              </a:rPr>
              <a:t> s </a:t>
            </a:r>
            <a:r>
              <a:rPr lang="en-US" sz="2000" dirty="0" err="1">
                <a:solidFill>
                  <a:srgbClr val="002060"/>
                </a:solidFill>
              </a:rPr>
              <a:t>hmotnosťou</a:t>
            </a:r>
            <a:r>
              <a:rPr lang="en-US" sz="2000" dirty="0">
                <a:solidFill>
                  <a:srgbClr val="002060"/>
                </a:solidFill>
              </a:rPr>
              <a:t> </a:t>
            </a:r>
            <a:r>
              <a:rPr lang="en-US" sz="2000" dirty="0" err="1">
                <a:solidFill>
                  <a:srgbClr val="002060"/>
                </a:solidFill>
              </a:rPr>
              <a:t>nižšou</a:t>
            </a:r>
            <a:r>
              <a:rPr lang="en-US" sz="2000" dirty="0">
                <a:solidFill>
                  <a:srgbClr val="002060"/>
                </a:solidFill>
              </a:rPr>
              <a:t> </a:t>
            </a:r>
            <a:r>
              <a:rPr lang="en-US" sz="2000" dirty="0" err="1">
                <a:solidFill>
                  <a:srgbClr val="002060"/>
                </a:solidFill>
              </a:rPr>
              <a:t>ako</a:t>
            </a:r>
            <a:r>
              <a:rPr lang="en-US" sz="2000" dirty="0">
                <a:solidFill>
                  <a:srgbClr val="002060"/>
                </a:solidFill>
              </a:rPr>
              <a:t> 62,5 kg </a:t>
            </a:r>
            <a:r>
              <a:rPr lang="en-US" sz="2000" dirty="0" err="1">
                <a:solidFill>
                  <a:srgbClr val="002060"/>
                </a:solidFill>
              </a:rPr>
              <a:t>sú</a:t>
            </a:r>
            <a:r>
              <a:rPr lang="en-US" sz="2000" dirty="0">
                <a:solidFill>
                  <a:srgbClr val="002060"/>
                </a:solidFill>
              </a:rPr>
              <a:t> </a:t>
            </a:r>
            <a:r>
              <a:rPr lang="en-US" sz="2000" dirty="0" err="1">
                <a:solidFill>
                  <a:srgbClr val="002060"/>
                </a:solidFill>
              </a:rPr>
              <a:t>dostupné</a:t>
            </a:r>
            <a:r>
              <a:rPr lang="en-US" sz="2000" dirty="0">
                <a:solidFill>
                  <a:srgbClr val="002060"/>
                </a:solidFill>
              </a:rPr>
              <a:t> </a:t>
            </a:r>
            <a:r>
              <a:rPr lang="en-US" sz="2000" dirty="0" err="1">
                <a:solidFill>
                  <a:srgbClr val="002060"/>
                </a:solidFill>
              </a:rPr>
              <a:t>iné</a:t>
            </a:r>
            <a:r>
              <a:rPr lang="en-US" sz="2000" dirty="0">
                <a:solidFill>
                  <a:srgbClr val="002060"/>
                </a:solidFill>
              </a:rPr>
              <a:t> </a:t>
            </a:r>
            <a:r>
              <a:rPr lang="en-US" sz="2000" dirty="0" err="1">
                <a:solidFill>
                  <a:srgbClr val="002060"/>
                </a:solidFill>
              </a:rPr>
              <a:t>vhodné</a:t>
            </a:r>
            <a:r>
              <a:rPr lang="en-US" sz="2000" dirty="0">
                <a:solidFill>
                  <a:srgbClr val="002060"/>
                </a:solidFill>
              </a:rPr>
              <a:t> </a:t>
            </a:r>
            <a:r>
              <a:rPr lang="en-US" sz="2000" dirty="0" err="1">
                <a:solidFill>
                  <a:srgbClr val="002060"/>
                </a:solidFill>
              </a:rPr>
              <a:t>lieky</a:t>
            </a:r>
            <a:r>
              <a:rPr lang="en-US" sz="2000" dirty="0">
                <a:solidFill>
                  <a:srgbClr val="002060"/>
                </a:solidFill>
              </a:rPr>
              <a:t> s </a:t>
            </a:r>
            <a:r>
              <a:rPr lang="en-US" sz="2000" dirty="0" err="1">
                <a:solidFill>
                  <a:srgbClr val="002060"/>
                </a:solidFill>
              </a:rPr>
              <a:t>etanerceptom</a:t>
            </a:r>
            <a:endParaRPr lang="en-US" sz="2000" dirty="0">
              <a:solidFill>
                <a:srgbClr val="002060"/>
              </a:solidFill>
            </a:endParaRPr>
          </a:p>
        </p:txBody>
      </p:sp>
      <p:sp>
        <p:nvSpPr>
          <p:cNvPr id="6" name="Text Placeholder 5"/>
          <p:cNvSpPr>
            <a:spLocks noGrp="1"/>
          </p:cNvSpPr>
          <p:nvPr>
            <p:ph type="body" sz="quarter" idx="11"/>
          </p:nvPr>
        </p:nvSpPr>
        <p:spPr>
          <a:xfrm>
            <a:off x="4684775" y="2264755"/>
            <a:ext cx="4239211" cy="4295775"/>
          </a:xfrm>
        </p:spPr>
        <p:txBody>
          <a:bodyPr>
            <a:normAutofit fontScale="92500" lnSpcReduction="20000"/>
          </a:bodyPr>
          <a:lstStyle/>
          <a:p>
            <a:pPr marL="171450" indent="-171450">
              <a:buFont typeface="Arial" pitchFamily="34" charset="0"/>
              <a:buChar char="•"/>
            </a:pPr>
            <a:r>
              <a:rPr lang="de-CH" sz="2000" dirty="0" err="1">
                <a:solidFill>
                  <a:srgbClr val="002060"/>
                </a:solidFill>
              </a:rPr>
              <a:t>Pacientov</a:t>
            </a:r>
            <a:r>
              <a:rPr lang="de-CH" sz="2000" dirty="0">
                <a:solidFill>
                  <a:srgbClr val="002060"/>
                </a:solidFill>
              </a:rPr>
              <a:t> </a:t>
            </a:r>
            <a:r>
              <a:rPr lang="de-CH" sz="2000" dirty="0" err="1">
                <a:solidFill>
                  <a:srgbClr val="002060"/>
                </a:solidFill>
              </a:rPr>
              <a:t>má</a:t>
            </a:r>
            <a:r>
              <a:rPr lang="de-CH" sz="2000" dirty="0">
                <a:solidFill>
                  <a:srgbClr val="002060"/>
                </a:solidFill>
              </a:rPr>
              <a:t> </a:t>
            </a:r>
            <a:r>
              <a:rPr lang="de-CH" sz="2000" dirty="0" err="1">
                <a:solidFill>
                  <a:srgbClr val="002060"/>
                </a:solidFill>
              </a:rPr>
              <a:t>vyškoliť</a:t>
            </a:r>
            <a:r>
              <a:rPr lang="de-CH" sz="2000" dirty="0">
                <a:solidFill>
                  <a:srgbClr val="002060"/>
                </a:solidFill>
              </a:rPr>
              <a:t> </a:t>
            </a:r>
            <a:r>
              <a:rPr lang="de-CH" sz="2000" dirty="0" err="1">
                <a:solidFill>
                  <a:srgbClr val="002060"/>
                </a:solidFill>
              </a:rPr>
              <a:t>lekár</a:t>
            </a:r>
            <a:r>
              <a:rPr lang="de-CH" sz="2000" dirty="0">
                <a:solidFill>
                  <a:srgbClr val="002060"/>
                </a:solidFill>
              </a:rPr>
              <a:t> </a:t>
            </a:r>
            <a:r>
              <a:rPr lang="de-CH" sz="2000" dirty="0" err="1">
                <a:solidFill>
                  <a:srgbClr val="002060"/>
                </a:solidFill>
              </a:rPr>
              <a:t>pomocou</a:t>
            </a:r>
            <a:r>
              <a:rPr lang="de-CH" sz="2000" dirty="0">
                <a:solidFill>
                  <a:srgbClr val="002060"/>
                </a:solidFill>
              </a:rPr>
              <a:t> </a:t>
            </a:r>
            <a:r>
              <a:rPr lang="de-CH" sz="2000" b="1" dirty="0" err="1">
                <a:solidFill>
                  <a:srgbClr val="000000"/>
                </a:solidFill>
              </a:rPr>
              <a:t>tréningového</a:t>
            </a:r>
            <a:r>
              <a:rPr lang="de-CH" sz="2000" b="1" dirty="0">
                <a:solidFill>
                  <a:srgbClr val="000000"/>
                </a:solidFill>
              </a:rPr>
              <a:t> </a:t>
            </a:r>
            <a:r>
              <a:rPr lang="de-CH" sz="2000" b="1" dirty="0" err="1">
                <a:solidFill>
                  <a:srgbClr val="000000"/>
                </a:solidFill>
              </a:rPr>
              <a:t>pera</a:t>
            </a:r>
            <a:r>
              <a:rPr lang="de-CH" sz="2000" b="1" dirty="0">
                <a:solidFill>
                  <a:srgbClr val="000000"/>
                </a:solidFill>
              </a:rPr>
              <a:t> </a:t>
            </a:r>
          </a:p>
          <a:p>
            <a:pPr marL="171450" indent="-171450">
              <a:buFont typeface="Arial" pitchFamily="34" charset="0"/>
              <a:buChar char="•"/>
            </a:pPr>
            <a:r>
              <a:rPr lang="de-CH" sz="2000" b="1" dirty="0" err="1">
                <a:solidFill>
                  <a:srgbClr val="000000"/>
                </a:solidFill>
              </a:rPr>
              <a:t>Stručná</a:t>
            </a:r>
            <a:r>
              <a:rPr lang="de-CH" sz="2000" b="1" dirty="0">
                <a:solidFill>
                  <a:srgbClr val="000000"/>
                </a:solidFill>
              </a:rPr>
              <a:t> </a:t>
            </a:r>
            <a:r>
              <a:rPr lang="de-CH" sz="2000" b="1" dirty="0" err="1">
                <a:solidFill>
                  <a:srgbClr val="000000"/>
                </a:solidFill>
              </a:rPr>
              <a:t>informačná</a:t>
            </a:r>
            <a:r>
              <a:rPr lang="de-CH" sz="2000" b="1" dirty="0">
                <a:solidFill>
                  <a:srgbClr val="000000"/>
                </a:solidFill>
              </a:rPr>
              <a:t> </a:t>
            </a:r>
            <a:r>
              <a:rPr lang="de-CH" sz="2000" b="1" dirty="0" err="1">
                <a:solidFill>
                  <a:srgbClr val="000000"/>
                </a:solidFill>
              </a:rPr>
              <a:t>príručka</a:t>
            </a:r>
            <a:r>
              <a:rPr lang="de-CH" sz="2000" b="1" dirty="0">
                <a:solidFill>
                  <a:srgbClr val="000000"/>
                </a:solidFill>
              </a:rPr>
              <a:t> (PFP) </a:t>
            </a:r>
            <a:r>
              <a:rPr lang="de-CH" sz="2000" dirty="0">
                <a:solidFill>
                  <a:srgbClr val="002060"/>
                </a:solidFill>
              </a:rPr>
              <a:t>a </a:t>
            </a:r>
            <a:r>
              <a:rPr lang="de-CH" sz="2000" b="1" dirty="0" err="1">
                <a:solidFill>
                  <a:srgbClr val="000000"/>
                </a:solidFill>
              </a:rPr>
              <a:t>Stručná</a:t>
            </a:r>
            <a:r>
              <a:rPr lang="de-CH" sz="2000" b="1" dirty="0">
                <a:solidFill>
                  <a:srgbClr val="000000"/>
                </a:solidFill>
              </a:rPr>
              <a:t> </a:t>
            </a:r>
            <a:r>
              <a:rPr lang="de-CH" sz="2000" b="1" dirty="0" err="1">
                <a:solidFill>
                  <a:srgbClr val="000000"/>
                </a:solidFill>
              </a:rPr>
              <a:t>informačná</a:t>
            </a:r>
            <a:r>
              <a:rPr lang="de-CH" sz="2000" b="1" dirty="0">
                <a:solidFill>
                  <a:srgbClr val="000000"/>
                </a:solidFill>
              </a:rPr>
              <a:t> </a:t>
            </a:r>
            <a:r>
              <a:rPr lang="de-CH" sz="2000" b="1" dirty="0" err="1">
                <a:solidFill>
                  <a:srgbClr val="000000"/>
                </a:solidFill>
              </a:rPr>
              <a:t>príručka</a:t>
            </a:r>
            <a:r>
              <a:rPr lang="de-CH" sz="2000" b="1" dirty="0">
                <a:solidFill>
                  <a:srgbClr val="000000"/>
                </a:solidFill>
              </a:rPr>
              <a:t> (PFS) </a:t>
            </a:r>
            <a:r>
              <a:rPr lang="de-CH" sz="2000" dirty="0" err="1">
                <a:solidFill>
                  <a:srgbClr val="002060"/>
                </a:solidFill>
              </a:rPr>
              <a:t>poskytujú</a:t>
            </a:r>
            <a:r>
              <a:rPr lang="de-CH" sz="2000" dirty="0">
                <a:solidFill>
                  <a:srgbClr val="002060"/>
                </a:solidFill>
              </a:rPr>
              <a:t> </a:t>
            </a:r>
            <a:r>
              <a:rPr lang="de-CH" sz="2000" dirty="0" err="1">
                <a:solidFill>
                  <a:srgbClr val="002060"/>
                </a:solidFill>
              </a:rPr>
              <a:t>ilustrované</a:t>
            </a:r>
            <a:r>
              <a:rPr lang="de-CH" sz="2000" dirty="0">
                <a:solidFill>
                  <a:srgbClr val="002060"/>
                </a:solidFill>
              </a:rPr>
              <a:t> </a:t>
            </a:r>
            <a:r>
              <a:rPr lang="de-CH" sz="2000" dirty="0" err="1">
                <a:solidFill>
                  <a:srgbClr val="002060"/>
                </a:solidFill>
              </a:rPr>
              <a:t>inštrukcie</a:t>
            </a:r>
            <a:r>
              <a:rPr lang="de-CH" sz="2000" dirty="0">
                <a:solidFill>
                  <a:srgbClr val="002060"/>
                </a:solidFill>
              </a:rPr>
              <a:t> na </a:t>
            </a:r>
            <a:r>
              <a:rPr lang="de-CH" sz="2000" dirty="0" err="1">
                <a:solidFill>
                  <a:srgbClr val="002060"/>
                </a:solidFill>
              </a:rPr>
              <a:t>zaobchádzanie</a:t>
            </a:r>
            <a:r>
              <a:rPr lang="de-CH" sz="2000" dirty="0">
                <a:solidFill>
                  <a:srgbClr val="002060"/>
                </a:solidFill>
              </a:rPr>
              <a:t> a </a:t>
            </a:r>
            <a:r>
              <a:rPr lang="de-CH" sz="2000" dirty="0" err="1">
                <a:solidFill>
                  <a:srgbClr val="002060"/>
                </a:solidFill>
              </a:rPr>
              <a:t>injekciu</a:t>
            </a:r>
            <a:r>
              <a:rPr lang="de-CH" sz="2000" dirty="0">
                <a:solidFill>
                  <a:srgbClr val="002060"/>
                </a:solidFill>
              </a:rPr>
              <a:t> </a:t>
            </a:r>
            <a:r>
              <a:rPr lang="de-CH" sz="2000" dirty="0" err="1">
                <a:solidFill>
                  <a:srgbClr val="002060"/>
                </a:solidFill>
              </a:rPr>
              <a:t>Benepali</a:t>
            </a:r>
            <a:r>
              <a:rPr lang="de-CH" sz="2000" dirty="0">
                <a:solidFill>
                  <a:srgbClr val="002060"/>
                </a:solidFill>
              </a:rPr>
              <a:t> </a:t>
            </a:r>
            <a:r>
              <a:rPr lang="de-CH" sz="2000" dirty="0" err="1">
                <a:solidFill>
                  <a:srgbClr val="002060"/>
                </a:solidFill>
              </a:rPr>
              <a:t>naplneného</a:t>
            </a:r>
            <a:r>
              <a:rPr lang="de-CH" sz="2000" dirty="0">
                <a:solidFill>
                  <a:srgbClr val="002060"/>
                </a:solidFill>
              </a:rPr>
              <a:t> </a:t>
            </a:r>
            <a:r>
              <a:rPr lang="de-CH" sz="2000" dirty="0" err="1">
                <a:solidFill>
                  <a:srgbClr val="002060"/>
                </a:solidFill>
              </a:rPr>
              <a:t>injekčného</a:t>
            </a:r>
            <a:r>
              <a:rPr lang="de-CH" sz="2000" dirty="0">
                <a:solidFill>
                  <a:srgbClr val="002060"/>
                </a:solidFill>
              </a:rPr>
              <a:t> </a:t>
            </a:r>
            <a:r>
              <a:rPr lang="de-CH" sz="2000" dirty="0" err="1">
                <a:solidFill>
                  <a:srgbClr val="002060"/>
                </a:solidFill>
              </a:rPr>
              <a:t>pera</a:t>
            </a:r>
            <a:r>
              <a:rPr lang="de-CH" sz="2000" dirty="0">
                <a:solidFill>
                  <a:srgbClr val="002060"/>
                </a:solidFill>
              </a:rPr>
              <a:t> a </a:t>
            </a:r>
            <a:r>
              <a:rPr lang="de-CH" sz="2000" dirty="0" err="1">
                <a:solidFill>
                  <a:srgbClr val="002060"/>
                </a:solidFill>
              </a:rPr>
              <a:t>Benepali</a:t>
            </a:r>
            <a:r>
              <a:rPr lang="de-CH" sz="2000" dirty="0">
                <a:solidFill>
                  <a:srgbClr val="002060"/>
                </a:solidFill>
              </a:rPr>
              <a:t> </a:t>
            </a:r>
            <a:r>
              <a:rPr lang="de-CH" sz="2000" dirty="0" err="1">
                <a:solidFill>
                  <a:srgbClr val="002060"/>
                </a:solidFill>
              </a:rPr>
              <a:t>naplnenej</a:t>
            </a:r>
            <a:r>
              <a:rPr lang="de-CH" sz="2000" dirty="0">
                <a:solidFill>
                  <a:srgbClr val="002060"/>
                </a:solidFill>
              </a:rPr>
              <a:t> </a:t>
            </a:r>
            <a:r>
              <a:rPr lang="de-CH" sz="2000" dirty="0" err="1">
                <a:solidFill>
                  <a:srgbClr val="002060"/>
                </a:solidFill>
              </a:rPr>
              <a:t>injekčnej</a:t>
            </a:r>
            <a:r>
              <a:rPr lang="de-CH" sz="2000" dirty="0">
                <a:solidFill>
                  <a:srgbClr val="002060"/>
                </a:solidFill>
              </a:rPr>
              <a:t> </a:t>
            </a:r>
            <a:r>
              <a:rPr lang="de-CH" sz="2000" dirty="0" err="1">
                <a:solidFill>
                  <a:srgbClr val="002060"/>
                </a:solidFill>
              </a:rPr>
              <a:t>striekačky</a:t>
            </a:r>
            <a:r>
              <a:rPr lang="de-CH" sz="2000" dirty="0">
                <a:solidFill>
                  <a:srgbClr val="002060"/>
                </a:solidFill>
              </a:rPr>
              <a:t>, v </a:t>
            </a:r>
            <a:r>
              <a:rPr lang="de-CH" sz="2000" dirty="0" err="1">
                <a:solidFill>
                  <a:srgbClr val="002060"/>
                </a:solidFill>
              </a:rPr>
              <a:t>uvedenom</a:t>
            </a:r>
            <a:r>
              <a:rPr lang="de-CH" sz="2000" dirty="0">
                <a:solidFill>
                  <a:srgbClr val="002060"/>
                </a:solidFill>
              </a:rPr>
              <a:t> </a:t>
            </a:r>
            <a:r>
              <a:rPr lang="de-CH" sz="2000" dirty="0" err="1">
                <a:solidFill>
                  <a:srgbClr val="002060"/>
                </a:solidFill>
              </a:rPr>
              <a:t>poradí</a:t>
            </a:r>
            <a:r>
              <a:rPr lang="de-CH" sz="2000" dirty="0">
                <a:solidFill>
                  <a:srgbClr val="002060"/>
                </a:solidFill>
              </a:rPr>
              <a:t>, </a:t>
            </a:r>
            <a:r>
              <a:rPr lang="de-CH" sz="2000" dirty="0" err="1">
                <a:solidFill>
                  <a:srgbClr val="002060"/>
                </a:solidFill>
              </a:rPr>
              <a:t>krok</a:t>
            </a:r>
            <a:r>
              <a:rPr lang="de-CH" sz="2000" dirty="0">
                <a:solidFill>
                  <a:srgbClr val="002060"/>
                </a:solidFill>
              </a:rPr>
              <a:t> </a:t>
            </a:r>
            <a:r>
              <a:rPr lang="de-CH" sz="2000" dirty="0" err="1">
                <a:solidFill>
                  <a:srgbClr val="002060"/>
                </a:solidFill>
              </a:rPr>
              <a:t>za</a:t>
            </a:r>
            <a:r>
              <a:rPr lang="de-CH" sz="2000" dirty="0">
                <a:solidFill>
                  <a:srgbClr val="002060"/>
                </a:solidFill>
              </a:rPr>
              <a:t> </a:t>
            </a:r>
            <a:r>
              <a:rPr lang="de-CH" sz="2000" dirty="0" err="1">
                <a:solidFill>
                  <a:srgbClr val="002060"/>
                </a:solidFill>
              </a:rPr>
              <a:t>krokom</a:t>
            </a:r>
            <a:r>
              <a:rPr lang="de-CH" sz="2000" dirty="0">
                <a:solidFill>
                  <a:srgbClr val="002060"/>
                </a:solidFill>
              </a:rPr>
              <a:t>. </a:t>
            </a:r>
          </a:p>
        </p:txBody>
      </p:sp>
      <p:sp>
        <p:nvSpPr>
          <p:cNvPr id="7" name="Text Placeholder 6"/>
          <p:cNvSpPr>
            <a:spLocks noGrp="1"/>
          </p:cNvSpPr>
          <p:nvPr>
            <p:ph type="body" sz="quarter" idx="13"/>
          </p:nvPr>
        </p:nvSpPr>
        <p:spPr>
          <a:xfrm>
            <a:off x="315176" y="241299"/>
            <a:ext cx="8608810" cy="1006319"/>
          </a:xfrm>
        </p:spPr>
        <p:txBody>
          <a:bodyPr>
            <a:normAutofit/>
          </a:bodyPr>
          <a:lstStyle/>
          <a:p>
            <a:r>
              <a:rPr lang="sk-SK" sz="2800" dirty="0"/>
              <a:t>Prehľad dodatočných opatrení na minimalizovanie rizika</a:t>
            </a:r>
            <a:endParaRPr lang="en-US" sz="2800" dirty="0"/>
          </a:p>
        </p:txBody>
      </p:sp>
      <p:cxnSp>
        <p:nvCxnSpPr>
          <p:cNvPr id="9" name="Straight Connector 8"/>
          <p:cNvCxnSpPr/>
          <p:nvPr/>
        </p:nvCxnSpPr>
        <p:spPr>
          <a:xfrm>
            <a:off x="547877" y="2264754"/>
            <a:ext cx="339178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4740649" y="2264755"/>
            <a:ext cx="3824177"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307915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457200" y="1383771"/>
            <a:ext cx="8229600" cy="4612654"/>
          </a:xfrm>
        </p:spPr>
        <p:txBody>
          <a:bodyPr>
            <a:normAutofit fontScale="92500" lnSpcReduction="10000"/>
          </a:bodyPr>
          <a:lstStyle/>
          <a:p>
            <a:r>
              <a:rPr lang="en-IE" sz="2600" dirty="0" err="1">
                <a:solidFill>
                  <a:srgbClr val="002060"/>
                </a:solidFill>
              </a:rPr>
              <a:t>Lekárom</a:t>
            </a:r>
            <a:r>
              <a:rPr lang="en-IE" sz="2600" dirty="0">
                <a:solidFill>
                  <a:srgbClr val="002060"/>
                </a:solidFill>
              </a:rPr>
              <a:t> </a:t>
            </a:r>
            <a:r>
              <a:rPr lang="en-IE" sz="2600" dirty="0" err="1">
                <a:solidFill>
                  <a:srgbClr val="002060"/>
                </a:solidFill>
              </a:rPr>
              <a:t>je</a:t>
            </a:r>
            <a:r>
              <a:rPr lang="en-IE" sz="2600" dirty="0">
                <a:solidFill>
                  <a:srgbClr val="002060"/>
                </a:solidFill>
              </a:rPr>
              <a:t> </a:t>
            </a:r>
            <a:r>
              <a:rPr lang="en-IE" sz="2600" dirty="0" err="1">
                <a:solidFill>
                  <a:srgbClr val="002060"/>
                </a:solidFill>
              </a:rPr>
              <a:t>potrebné</a:t>
            </a:r>
            <a:r>
              <a:rPr lang="en-IE" sz="2600" dirty="0">
                <a:solidFill>
                  <a:srgbClr val="002060"/>
                </a:solidFill>
              </a:rPr>
              <a:t> </a:t>
            </a:r>
            <a:r>
              <a:rPr lang="en-IE" sz="2600" dirty="0" err="1">
                <a:solidFill>
                  <a:srgbClr val="002060"/>
                </a:solidFill>
              </a:rPr>
              <a:t>pripomenúť</a:t>
            </a:r>
            <a:r>
              <a:rPr lang="en-IE" sz="2600" dirty="0">
                <a:solidFill>
                  <a:srgbClr val="002060"/>
                </a:solidFill>
              </a:rPr>
              <a:t>, </a:t>
            </a:r>
            <a:r>
              <a:rPr lang="en-IE" sz="2600" dirty="0" err="1">
                <a:solidFill>
                  <a:srgbClr val="002060"/>
                </a:solidFill>
              </a:rPr>
              <a:t>že</a:t>
            </a:r>
            <a:r>
              <a:rPr lang="en-IE" sz="2600" dirty="0">
                <a:solidFill>
                  <a:srgbClr val="002060"/>
                </a:solidFill>
              </a:rPr>
              <a:t> </a:t>
            </a:r>
            <a:r>
              <a:rPr lang="en-IE" sz="2600" dirty="0" err="1">
                <a:solidFill>
                  <a:srgbClr val="002060"/>
                </a:solidFill>
              </a:rPr>
              <a:t>pacienti</a:t>
            </a:r>
            <a:r>
              <a:rPr lang="en-IE" sz="2600" dirty="0">
                <a:solidFill>
                  <a:srgbClr val="002060"/>
                </a:solidFill>
              </a:rPr>
              <a:t> </a:t>
            </a:r>
            <a:r>
              <a:rPr lang="en-IE" sz="2600" dirty="0" err="1">
                <a:solidFill>
                  <a:srgbClr val="002060"/>
                </a:solidFill>
              </a:rPr>
              <a:t>dostanú</a:t>
            </a:r>
            <a:r>
              <a:rPr lang="en-IE" sz="2600" dirty="0">
                <a:solidFill>
                  <a:srgbClr val="002060"/>
                </a:solidFill>
              </a:rPr>
              <a:t> </a:t>
            </a:r>
            <a:r>
              <a:rPr lang="en-IE" sz="2600" dirty="0" err="1">
                <a:solidFill>
                  <a:srgbClr val="002060"/>
                </a:solidFill>
              </a:rPr>
              <a:t>aj</a:t>
            </a:r>
            <a:r>
              <a:rPr lang="en-IE" sz="2600" dirty="0">
                <a:solidFill>
                  <a:srgbClr val="002060"/>
                </a:solidFill>
              </a:rPr>
              <a:t> </a:t>
            </a:r>
            <a:r>
              <a:rPr lang="sk-SK" sz="2600" dirty="0">
                <a:solidFill>
                  <a:srgbClr val="002060"/>
                </a:solidFill>
              </a:rPr>
              <a:t>bezpečnostnú </a:t>
            </a:r>
            <a:r>
              <a:rPr lang="en-IE" sz="2600" dirty="0" err="1">
                <a:solidFill>
                  <a:srgbClr val="002060"/>
                </a:solidFill>
              </a:rPr>
              <a:t>kartu</a:t>
            </a:r>
            <a:r>
              <a:rPr lang="en-IE" sz="2600" dirty="0">
                <a:solidFill>
                  <a:srgbClr val="002060"/>
                </a:solidFill>
              </a:rPr>
              <a:t> </a:t>
            </a:r>
            <a:r>
              <a:rPr lang="en-IE" sz="2600" dirty="0" err="1">
                <a:solidFill>
                  <a:srgbClr val="002060"/>
                </a:solidFill>
              </a:rPr>
              <a:t>pacienta</a:t>
            </a:r>
            <a:r>
              <a:rPr lang="en-IE" sz="2600" dirty="0">
                <a:solidFill>
                  <a:srgbClr val="002060"/>
                </a:solidFill>
              </a:rPr>
              <a:t> (Patient alert card, PAC), </a:t>
            </a:r>
            <a:r>
              <a:rPr lang="en-IE" sz="2600" dirty="0" err="1">
                <a:solidFill>
                  <a:srgbClr val="002060"/>
                </a:solidFill>
              </a:rPr>
              <a:t>nachádzajúcu</a:t>
            </a:r>
            <a:r>
              <a:rPr lang="en-IE" sz="2600" dirty="0">
                <a:solidFill>
                  <a:srgbClr val="002060"/>
                </a:solidFill>
              </a:rPr>
              <a:t> </a:t>
            </a:r>
            <a:r>
              <a:rPr lang="en-IE" sz="2600" dirty="0" err="1">
                <a:solidFill>
                  <a:srgbClr val="002060"/>
                </a:solidFill>
              </a:rPr>
              <a:t>sa</a:t>
            </a:r>
            <a:r>
              <a:rPr lang="en-IE" sz="2600" dirty="0">
                <a:solidFill>
                  <a:srgbClr val="002060"/>
                </a:solidFill>
              </a:rPr>
              <a:t> </a:t>
            </a:r>
            <a:r>
              <a:rPr lang="en-IE" sz="2600" dirty="0" err="1">
                <a:solidFill>
                  <a:srgbClr val="002060"/>
                </a:solidFill>
              </a:rPr>
              <a:t>vo</a:t>
            </a:r>
            <a:r>
              <a:rPr lang="en-IE" sz="2600" dirty="0">
                <a:solidFill>
                  <a:srgbClr val="002060"/>
                </a:solidFill>
              </a:rPr>
              <a:t> </a:t>
            </a:r>
            <a:r>
              <a:rPr lang="en-IE" sz="2600" dirty="0" err="1">
                <a:solidFill>
                  <a:srgbClr val="002060"/>
                </a:solidFill>
              </a:rPr>
              <a:t>vnútri</a:t>
            </a:r>
            <a:r>
              <a:rPr lang="en-IE" sz="2600" dirty="0">
                <a:solidFill>
                  <a:srgbClr val="002060"/>
                </a:solidFill>
              </a:rPr>
              <a:t> </a:t>
            </a:r>
            <a:r>
              <a:rPr lang="en-IE" sz="2600" dirty="0" err="1">
                <a:solidFill>
                  <a:srgbClr val="002060"/>
                </a:solidFill>
              </a:rPr>
              <a:t>balenia</a:t>
            </a:r>
            <a:r>
              <a:rPr lang="en-IE" sz="2600" dirty="0">
                <a:solidFill>
                  <a:srgbClr val="002060"/>
                </a:solidFill>
              </a:rPr>
              <a:t> </a:t>
            </a:r>
            <a:r>
              <a:rPr lang="en-IE" sz="2600" dirty="0" err="1">
                <a:solidFill>
                  <a:srgbClr val="002060"/>
                </a:solidFill>
              </a:rPr>
              <a:t>Benepali</a:t>
            </a:r>
            <a:r>
              <a:rPr lang="en-IE" sz="2600" dirty="0">
                <a:solidFill>
                  <a:srgbClr val="002060"/>
                </a:solidFill>
              </a:rPr>
              <a:t>, v </a:t>
            </a:r>
            <a:r>
              <a:rPr lang="en-IE" sz="2600" dirty="0" err="1">
                <a:solidFill>
                  <a:srgbClr val="002060"/>
                </a:solidFill>
              </a:rPr>
              <a:t>ktorej</a:t>
            </a:r>
            <a:r>
              <a:rPr lang="en-IE" sz="2600" dirty="0">
                <a:solidFill>
                  <a:srgbClr val="002060"/>
                </a:solidFill>
              </a:rPr>
              <a:t> </a:t>
            </a:r>
            <a:r>
              <a:rPr lang="en-IE" sz="2600" dirty="0" err="1">
                <a:solidFill>
                  <a:srgbClr val="002060"/>
                </a:solidFill>
              </a:rPr>
              <a:t>sú</a:t>
            </a:r>
            <a:r>
              <a:rPr lang="en-IE" sz="2600" dirty="0">
                <a:solidFill>
                  <a:srgbClr val="002060"/>
                </a:solidFill>
              </a:rPr>
              <a:t> </a:t>
            </a:r>
            <a:r>
              <a:rPr lang="en-IE" sz="2600" dirty="0" err="1">
                <a:solidFill>
                  <a:srgbClr val="002060"/>
                </a:solidFill>
              </a:rPr>
              <a:t>uvedené</a:t>
            </a:r>
            <a:r>
              <a:rPr lang="en-IE" sz="2600" dirty="0">
                <a:solidFill>
                  <a:srgbClr val="002060"/>
                </a:solidFill>
              </a:rPr>
              <a:t> </a:t>
            </a:r>
            <a:r>
              <a:rPr lang="en-IE" sz="2600" dirty="0" err="1">
                <a:solidFill>
                  <a:srgbClr val="002060"/>
                </a:solidFill>
              </a:rPr>
              <a:t>dôležité</a:t>
            </a:r>
            <a:r>
              <a:rPr lang="en-IE" sz="2600" dirty="0">
                <a:solidFill>
                  <a:srgbClr val="002060"/>
                </a:solidFill>
              </a:rPr>
              <a:t> </a:t>
            </a:r>
            <a:r>
              <a:rPr lang="en-IE" sz="2600" dirty="0" err="1">
                <a:solidFill>
                  <a:srgbClr val="002060"/>
                </a:solidFill>
              </a:rPr>
              <a:t>informácie</a:t>
            </a:r>
            <a:r>
              <a:rPr lang="en-IE" sz="2600" dirty="0">
                <a:solidFill>
                  <a:srgbClr val="002060"/>
                </a:solidFill>
              </a:rPr>
              <a:t> o </a:t>
            </a:r>
            <a:r>
              <a:rPr lang="en-IE" sz="2600" dirty="0" err="1">
                <a:solidFill>
                  <a:srgbClr val="002060"/>
                </a:solidFill>
              </a:rPr>
              <a:t>bezpečnosti</a:t>
            </a:r>
            <a:r>
              <a:rPr lang="en-IE" sz="2600" dirty="0">
                <a:solidFill>
                  <a:srgbClr val="002060"/>
                </a:solidFill>
              </a:rPr>
              <a:t> s </a:t>
            </a:r>
            <a:r>
              <a:rPr lang="en-IE" sz="2600" dirty="0" err="1">
                <a:solidFill>
                  <a:srgbClr val="002060"/>
                </a:solidFill>
              </a:rPr>
              <a:t>ohľadom</a:t>
            </a:r>
            <a:r>
              <a:rPr lang="en-IE" sz="2600" dirty="0">
                <a:solidFill>
                  <a:srgbClr val="002060"/>
                </a:solidFill>
              </a:rPr>
              <a:t> na</a:t>
            </a:r>
            <a:r>
              <a:rPr lang="en-US" sz="2600" dirty="0">
                <a:solidFill>
                  <a:srgbClr val="002060"/>
                </a:solidFill>
              </a:rPr>
              <a:t>: </a:t>
            </a:r>
          </a:p>
          <a:p>
            <a:pPr lvl="1"/>
            <a:r>
              <a:rPr lang="en-US" sz="2200" dirty="0" err="1">
                <a:solidFill>
                  <a:srgbClr val="002060"/>
                </a:solidFill>
              </a:rPr>
              <a:t>riziko</a:t>
            </a:r>
            <a:r>
              <a:rPr lang="en-US" sz="2200" dirty="0">
                <a:solidFill>
                  <a:srgbClr val="002060"/>
                </a:solidFill>
              </a:rPr>
              <a:t> </a:t>
            </a:r>
            <a:r>
              <a:rPr lang="en-US" sz="2200" dirty="0" err="1">
                <a:solidFill>
                  <a:srgbClr val="002060"/>
                </a:solidFill>
              </a:rPr>
              <a:t>vzniku</a:t>
            </a:r>
            <a:r>
              <a:rPr lang="en-US" sz="2200" dirty="0">
                <a:solidFill>
                  <a:srgbClr val="002060"/>
                </a:solidFill>
              </a:rPr>
              <a:t> </a:t>
            </a:r>
            <a:r>
              <a:rPr lang="en-US" sz="2200" dirty="0" err="1">
                <a:solidFill>
                  <a:srgbClr val="002060"/>
                </a:solidFill>
              </a:rPr>
              <a:t>oportúnnych</a:t>
            </a:r>
            <a:r>
              <a:rPr lang="en-US" sz="2200" dirty="0">
                <a:solidFill>
                  <a:srgbClr val="002060"/>
                </a:solidFill>
              </a:rPr>
              <a:t> </a:t>
            </a:r>
            <a:r>
              <a:rPr lang="en-US" sz="2200" dirty="0" err="1">
                <a:solidFill>
                  <a:srgbClr val="002060"/>
                </a:solidFill>
              </a:rPr>
              <a:t>infekcií</a:t>
            </a:r>
            <a:r>
              <a:rPr lang="en-US" sz="2200" dirty="0">
                <a:solidFill>
                  <a:srgbClr val="002060"/>
                </a:solidFill>
              </a:rPr>
              <a:t> a </a:t>
            </a:r>
            <a:r>
              <a:rPr lang="en-US" sz="2200" dirty="0" err="1">
                <a:solidFill>
                  <a:srgbClr val="002060"/>
                </a:solidFill>
              </a:rPr>
              <a:t>tuberkulózy</a:t>
            </a:r>
            <a:r>
              <a:rPr lang="en-US" sz="2200" dirty="0">
                <a:solidFill>
                  <a:srgbClr val="002060"/>
                </a:solidFill>
              </a:rPr>
              <a:t> (TB)</a:t>
            </a:r>
            <a:r>
              <a:rPr lang="sk-SK" sz="2200" dirty="0">
                <a:solidFill>
                  <a:srgbClr val="002060"/>
                </a:solidFill>
              </a:rPr>
              <a:t>,</a:t>
            </a:r>
            <a:r>
              <a:rPr lang="en-US" sz="2200" dirty="0">
                <a:solidFill>
                  <a:srgbClr val="002060"/>
                </a:solidFill>
              </a:rPr>
              <a:t> </a:t>
            </a:r>
          </a:p>
          <a:p>
            <a:pPr lvl="1"/>
            <a:r>
              <a:rPr lang="en-US" sz="2200" dirty="0" err="1">
                <a:solidFill>
                  <a:srgbClr val="002060"/>
                </a:solidFill>
              </a:rPr>
              <a:t>riziko</a:t>
            </a:r>
            <a:r>
              <a:rPr lang="en-US" sz="2200" dirty="0">
                <a:solidFill>
                  <a:srgbClr val="002060"/>
                </a:solidFill>
              </a:rPr>
              <a:t> </a:t>
            </a:r>
            <a:r>
              <a:rPr lang="en-US" sz="2200" dirty="0" err="1">
                <a:solidFill>
                  <a:srgbClr val="002060"/>
                </a:solidFill>
              </a:rPr>
              <a:t>vzniku</a:t>
            </a:r>
            <a:r>
              <a:rPr lang="en-US" sz="2200" dirty="0">
                <a:solidFill>
                  <a:srgbClr val="002060"/>
                </a:solidFill>
              </a:rPr>
              <a:t> </a:t>
            </a:r>
            <a:r>
              <a:rPr lang="en-US" sz="2200" dirty="0" err="1">
                <a:solidFill>
                  <a:srgbClr val="002060"/>
                </a:solidFill>
              </a:rPr>
              <a:t>kongestívneho</a:t>
            </a:r>
            <a:r>
              <a:rPr lang="en-US" sz="2200" dirty="0">
                <a:solidFill>
                  <a:srgbClr val="002060"/>
                </a:solidFill>
              </a:rPr>
              <a:t> </a:t>
            </a:r>
            <a:r>
              <a:rPr lang="en-US" sz="2200" dirty="0" err="1">
                <a:solidFill>
                  <a:srgbClr val="002060"/>
                </a:solidFill>
              </a:rPr>
              <a:t>zlyhania</a:t>
            </a:r>
            <a:r>
              <a:rPr lang="en-US" sz="2200" dirty="0">
                <a:solidFill>
                  <a:srgbClr val="002060"/>
                </a:solidFill>
              </a:rPr>
              <a:t> </a:t>
            </a:r>
            <a:r>
              <a:rPr lang="en-US" sz="2200" dirty="0" err="1">
                <a:solidFill>
                  <a:srgbClr val="002060"/>
                </a:solidFill>
              </a:rPr>
              <a:t>srdca</a:t>
            </a:r>
            <a:r>
              <a:rPr lang="en-US" sz="2200" dirty="0">
                <a:solidFill>
                  <a:srgbClr val="002060"/>
                </a:solidFill>
              </a:rPr>
              <a:t> (KZS)</a:t>
            </a:r>
            <a:r>
              <a:rPr lang="sk-SK" sz="2200" dirty="0">
                <a:solidFill>
                  <a:srgbClr val="002060"/>
                </a:solidFill>
              </a:rPr>
              <a:t>,</a:t>
            </a:r>
            <a:endParaRPr lang="en-US" sz="2200" dirty="0">
              <a:solidFill>
                <a:srgbClr val="002060"/>
              </a:solidFill>
            </a:endParaRPr>
          </a:p>
          <a:p>
            <a:pPr lvl="1"/>
            <a:r>
              <a:rPr lang="en-US" sz="2200" dirty="0" err="1">
                <a:solidFill>
                  <a:srgbClr val="002060"/>
                </a:solidFill>
              </a:rPr>
              <a:t>Benepali</a:t>
            </a:r>
            <a:r>
              <a:rPr lang="en-US" sz="2200" dirty="0">
                <a:solidFill>
                  <a:srgbClr val="002060"/>
                </a:solidFill>
              </a:rPr>
              <a:t> </a:t>
            </a:r>
            <a:r>
              <a:rPr lang="en-US" sz="2200" dirty="0" err="1">
                <a:solidFill>
                  <a:srgbClr val="002060"/>
                </a:solidFill>
              </a:rPr>
              <a:t>nie</a:t>
            </a:r>
            <a:r>
              <a:rPr lang="en-US" sz="2200" dirty="0">
                <a:solidFill>
                  <a:srgbClr val="002060"/>
                </a:solidFill>
              </a:rPr>
              <a:t> </a:t>
            </a:r>
            <a:r>
              <a:rPr lang="en-US" sz="2200" dirty="0" err="1">
                <a:solidFill>
                  <a:srgbClr val="002060"/>
                </a:solidFill>
              </a:rPr>
              <a:t>je</a:t>
            </a:r>
            <a:r>
              <a:rPr lang="en-US" sz="2200" dirty="0">
                <a:solidFill>
                  <a:srgbClr val="002060"/>
                </a:solidFill>
              </a:rPr>
              <a:t> </a:t>
            </a:r>
            <a:r>
              <a:rPr lang="en-US" sz="2200" dirty="0" err="1">
                <a:solidFill>
                  <a:srgbClr val="002060"/>
                </a:solidFill>
              </a:rPr>
              <a:t>určený</a:t>
            </a:r>
            <a:r>
              <a:rPr lang="en-US" sz="2200" dirty="0">
                <a:solidFill>
                  <a:srgbClr val="002060"/>
                </a:solidFill>
              </a:rPr>
              <a:t> na </a:t>
            </a:r>
            <a:r>
              <a:rPr lang="en-US" sz="2200" dirty="0" err="1">
                <a:solidFill>
                  <a:srgbClr val="002060"/>
                </a:solidFill>
              </a:rPr>
              <a:t>použitie</a:t>
            </a:r>
            <a:r>
              <a:rPr lang="en-US" sz="2200" dirty="0">
                <a:solidFill>
                  <a:srgbClr val="002060"/>
                </a:solidFill>
              </a:rPr>
              <a:t> u </a:t>
            </a:r>
            <a:r>
              <a:rPr lang="en-US" sz="2200" dirty="0" err="1">
                <a:solidFill>
                  <a:srgbClr val="002060"/>
                </a:solidFill>
              </a:rPr>
              <a:t>detí</a:t>
            </a:r>
            <a:r>
              <a:rPr lang="en-US" sz="2200" dirty="0">
                <a:solidFill>
                  <a:srgbClr val="002060"/>
                </a:solidFill>
              </a:rPr>
              <a:t> a </a:t>
            </a:r>
            <a:r>
              <a:rPr lang="en-US" sz="2200" dirty="0" err="1">
                <a:solidFill>
                  <a:srgbClr val="002060"/>
                </a:solidFill>
              </a:rPr>
              <a:t>dospievajúcich</a:t>
            </a:r>
            <a:r>
              <a:rPr lang="en-US" sz="2200" dirty="0">
                <a:solidFill>
                  <a:srgbClr val="002060"/>
                </a:solidFill>
              </a:rPr>
              <a:t> s </a:t>
            </a:r>
            <a:r>
              <a:rPr lang="en-US" sz="2200" dirty="0" err="1">
                <a:solidFill>
                  <a:srgbClr val="002060"/>
                </a:solidFill>
              </a:rPr>
              <a:t>hmotnosťou</a:t>
            </a:r>
            <a:r>
              <a:rPr lang="en-US" sz="2200" dirty="0">
                <a:solidFill>
                  <a:srgbClr val="002060"/>
                </a:solidFill>
              </a:rPr>
              <a:t> </a:t>
            </a:r>
            <a:r>
              <a:rPr lang="en-US" sz="2200" dirty="0" err="1">
                <a:solidFill>
                  <a:srgbClr val="002060"/>
                </a:solidFill>
              </a:rPr>
              <a:t>nižšou</a:t>
            </a:r>
            <a:r>
              <a:rPr lang="en-US" sz="2200" dirty="0">
                <a:solidFill>
                  <a:srgbClr val="002060"/>
                </a:solidFill>
              </a:rPr>
              <a:t> </a:t>
            </a:r>
            <a:r>
              <a:rPr lang="en-US" sz="2200" dirty="0" err="1">
                <a:solidFill>
                  <a:srgbClr val="002060"/>
                </a:solidFill>
              </a:rPr>
              <a:t>ako</a:t>
            </a:r>
            <a:r>
              <a:rPr lang="en-US" sz="2200" dirty="0">
                <a:solidFill>
                  <a:srgbClr val="002060"/>
                </a:solidFill>
              </a:rPr>
              <a:t> 62,5 kg</a:t>
            </a:r>
            <a:r>
              <a:rPr lang="en-US" sz="2400" dirty="0">
                <a:solidFill>
                  <a:srgbClr val="002060"/>
                </a:solidFill>
              </a:rPr>
              <a:t>. </a:t>
            </a:r>
            <a:endParaRPr lang="en-US" sz="2600" dirty="0">
              <a:solidFill>
                <a:srgbClr val="002060"/>
              </a:solidFill>
            </a:endParaRPr>
          </a:p>
          <a:p>
            <a:r>
              <a:rPr lang="en-US" sz="2600" dirty="0" err="1">
                <a:solidFill>
                  <a:srgbClr val="002060"/>
                </a:solidFill>
              </a:rPr>
              <a:t>Pacienti</a:t>
            </a:r>
            <a:r>
              <a:rPr lang="en-US" sz="2600" dirty="0">
                <a:solidFill>
                  <a:srgbClr val="002060"/>
                </a:solidFill>
              </a:rPr>
              <a:t> </a:t>
            </a:r>
            <a:r>
              <a:rPr lang="en-US" sz="2600" dirty="0" err="1">
                <a:solidFill>
                  <a:srgbClr val="002060"/>
                </a:solidFill>
              </a:rPr>
              <a:t>majú</a:t>
            </a:r>
            <a:r>
              <a:rPr lang="en-US" sz="2600" dirty="0">
                <a:solidFill>
                  <a:srgbClr val="002060"/>
                </a:solidFill>
              </a:rPr>
              <a:t> </a:t>
            </a:r>
            <a:r>
              <a:rPr lang="en-US" sz="2600" dirty="0" err="1">
                <a:solidFill>
                  <a:srgbClr val="002060"/>
                </a:solidFill>
              </a:rPr>
              <a:t>mať</a:t>
            </a:r>
            <a:r>
              <a:rPr lang="en-US" sz="2600" dirty="0">
                <a:solidFill>
                  <a:srgbClr val="002060"/>
                </a:solidFill>
              </a:rPr>
              <a:t> </a:t>
            </a:r>
            <a:r>
              <a:rPr lang="sk-SK" sz="2600" dirty="0">
                <a:solidFill>
                  <a:srgbClr val="002060"/>
                </a:solidFill>
              </a:rPr>
              <a:t>bezpečnostnú </a:t>
            </a:r>
            <a:r>
              <a:rPr lang="en-US" sz="2600" dirty="0" err="1">
                <a:solidFill>
                  <a:srgbClr val="002060"/>
                </a:solidFill>
              </a:rPr>
              <a:t>kartu</a:t>
            </a:r>
            <a:r>
              <a:rPr lang="en-US" sz="2600" dirty="0">
                <a:solidFill>
                  <a:srgbClr val="002060"/>
                </a:solidFill>
              </a:rPr>
              <a:t> </a:t>
            </a:r>
            <a:r>
              <a:rPr lang="en-US" sz="2600" dirty="0" err="1">
                <a:solidFill>
                  <a:srgbClr val="002060"/>
                </a:solidFill>
              </a:rPr>
              <a:t>pacienta</a:t>
            </a:r>
            <a:r>
              <a:rPr lang="en-US" sz="2600" dirty="0">
                <a:solidFill>
                  <a:srgbClr val="002060"/>
                </a:solidFill>
              </a:rPr>
              <a:t> </a:t>
            </a:r>
            <a:r>
              <a:rPr lang="en-US" sz="2600" dirty="0" err="1">
                <a:solidFill>
                  <a:srgbClr val="002060"/>
                </a:solidFill>
              </a:rPr>
              <a:t>pri</a:t>
            </a:r>
            <a:r>
              <a:rPr lang="en-US" sz="2600" dirty="0">
                <a:solidFill>
                  <a:srgbClr val="002060"/>
                </a:solidFill>
              </a:rPr>
              <a:t> </a:t>
            </a:r>
            <a:r>
              <a:rPr lang="en-US" sz="2600" dirty="0" err="1">
                <a:solidFill>
                  <a:srgbClr val="002060"/>
                </a:solidFill>
              </a:rPr>
              <a:t>sebe</a:t>
            </a:r>
            <a:r>
              <a:rPr lang="en-US" sz="2600" dirty="0">
                <a:solidFill>
                  <a:srgbClr val="002060"/>
                </a:solidFill>
              </a:rPr>
              <a:t> </a:t>
            </a:r>
            <a:r>
              <a:rPr lang="en-US" sz="2600" dirty="0" err="1">
                <a:solidFill>
                  <a:srgbClr val="002060"/>
                </a:solidFill>
              </a:rPr>
              <a:t>počas</a:t>
            </a:r>
            <a:r>
              <a:rPr lang="en-US" sz="2600" dirty="0">
                <a:solidFill>
                  <a:srgbClr val="002060"/>
                </a:solidFill>
              </a:rPr>
              <a:t> </a:t>
            </a:r>
            <a:r>
              <a:rPr lang="en-US" sz="2600" dirty="0" err="1">
                <a:solidFill>
                  <a:srgbClr val="002060"/>
                </a:solidFill>
              </a:rPr>
              <a:t>liečby</a:t>
            </a:r>
            <a:r>
              <a:rPr lang="en-US" sz="2600" dirty="0">
                <a:solidFill>
                  <a:srgbClr val="002060"/>
                </a:solidFill>
              </a:rPr>
              <a:t> a </a:t>
            </a:r>
            <a:r>
              <a:rPr lang="en-US" sz="2600" dirty="0" err="1">
                <a:solidFill>
                  <a:srgbClr val="002060"/>
                </a:solidFill>
              </a:rPr>
              <a:t>dva</a:t>
            </a:r>
            <a:r>
              <a:rPr lang="en-US" sz="2600" dirty="0">
                <a:solidFill>
                  <a:srgbClr val="002060"/>
                </a:solidFill>
              </a:rPr>
              <a:t> </a:t>
            </a:r>
            <a:r>
              <a:rPr lang="en-US" sz="2600" dirty="0" err="1">
                <a:solidFill>
                  <a:srgbClr val="002060"/>
                </a:solidFill>
              </a:rPr>
              <a:t>mesiace</a:t>
            </a:r>
            <a:r>
              <a:rPr lang="en-US" sz="2600" dirty="0">
                <a:solidFill>
                  <a:srgbClr val="002060"/>
                </a:solidFill>
              </a:rPr>
              <a:t> </a:t>
            </a:r>
            <a:r>
              <a:rPr lang="en-US" sz="2600" dirty="0" err="1">
                <a:solidFill>
                  <a:srgbClr val="002060"/>
                </a:solidFill>
              </a:rPr>
              <a:t>po</a:t>
            </a:r>
            <a:r>
              <a:rPr lang="en-US" sz="2600" dirty="0">
                <a:solidFill>
                  <a:srgbClr val="002060"/>
                </a:solidFill>
              </a:rPr>
              <a:t> </a:t>
            </a:r>
            <a:r>
              <a:rPr lang="en-US" sz="2600" dirty="0" err="1">
                <a:solidFill>
                  <a:srgbClr val="002060"/>
                </a:solidFill>
              </a:rPr>
              <a:t>podaní</a:t>
            </a:r>
            <a:r>
              <a:rPr lang="en-US" sz="2600" dirty="0">
                <a:solidFill>
                  <a:srgbClr val="002060"/>
                </a:solidFill>
              </a:rPr>
              <a:t> </a:t>
            </a:r>
            <a:r>
              <a:rPr lang="en-US" sz="2600" dirty="0" err="1">
                <a:solidFill>
                  <a:srgbClr val="002060"/>
                </a:solidFill>
              </a:rPr>
              <a:t>poslednej</a:t>
            </a:r>
            <a:r>
              <a:rPr lang="en-US" sz="2600" dirty="0">
                <a:solidFill>
                  <a:srgbClr val="002060"/>
                </a:solidFill>
              </a:rPr>
              <a:t> </a:t>
            </a:r>
            <a:r>
              <a:rPr lang="en-US" sz="2600" dirty="0" err="1">
                <a:solidFill>
                  <a:srgbClr val="002060"/>
                </a:solidFill>
              </a:rPr>
              <a:t>dávky</a:t>
            </a:r>
            <a:r>
              <a:rPr lang="en-US" sz="2600" dirty="0">
                <a:solidFill>
                  <a:srgbClr val="002060"/>
                </a:solidFill>
              </a:rPr>
              <a:t>. </a:t>
            </a:r>
          </a:p>
        </p:txBody>
      </p:sp>
      <p:sp>
        <p:nvSpPr>
          <p:cNvPr id="3" name="Title 2"/>
          <p:cNvSpPr>
            <a:spLocks noGrp="1"/>
          </p:cNvSpPr>
          <p:nvPr>
            <p:ph type="title"/>
          </p:nvPr>
        </p:nvSpPr>
        <p:spPr>
          <a:xfrm>
            <a:off x="808074" y="268891"/>
            <a:ext cx="7304568" cy="1143000"/>
          </a:xfrm>
        </p:spPr>
        <p:txBody>
          <a:bodyPr/>
          <a:lstStyle/>
          <a:p>
            <a:pPr algn="ctr"/>
            <a:r>
              <a:rPr lang="sk-SK" dirty="0"/>
              <a:t>Bezpečnostná karta pacienta</a:t>
            </a:r>
            <a:endParaRPr lang="en-US" dirty="0"/>
          </a:p>
        </p:txBody>
      </p:sp>
      <p:sp>
        <p:nvSpPr>
          <p:cNvPr id="5" name="Footer Placeholder 15"/>
          <p:cNvSpPr txBox="1">
            <a:spLocks/>
          </p:cNvSpPr>
          <p:nvPr/>
        </p:nvSpPr>
        <p:spPr>
          <a:xfrm>
            <a:off x="3104313" y="6378935"/>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FF0000"/>
                </a:solidFill>
              </a:rPr>
              <a:t>Ve</a:t>
            </a:r>
            <a:r>
              <a:rPr lang="sk-SK" dirty="0" err="1">
                <a:solidFill>
                  <a:srgbClr val="FF0000"/>
                </a:solidFill>
              </a:rPr>
              <a:t>rzia</a:t>
            </a:r>
            <a:r>
              <a:rPr lang="sk-SK" dirty="0">
                <a:solidFill>
                  <a:srgbClr val="FF0000"/>
                </a:solidFill>
              </a:rPr>
              <a:t> 1</a:t>
            </a:r>
            <a:r>
              <a:rPr lang="en-US" dirty="0">
                <a:solidFill>
                  <a:srgbClr val="FF0000"/>
                </a:solidFill>
              </a:rPr>
              <a:t>: Mar</a:t>
            </a:r>
            <a:r>
              <a:rPr lang="sk-SK" dirty="0" err="1">
                <a:solidFill>
                  <a:srgbClr val="FF0000"/>
                </a:solidFill>
              </a:rPr>
              <a:t>ec</a:t>
            </a:r>
            <a:r>
              <a:rPr lang="en-US" dirty="0">
                <a:solidFill>
                  <a:srgbClr val="FF0000"/>
                </a:solidFill>
              </a:rPr>
              <a:t> 201</a:t>
            </a:r>
            <a:r>
              <a:rPr lang="sk-SK" dirty="0">
                <a:solidFill>
                  <a:srgbClr val="FF0000"/>
                </a:solidFill>
              </a:rPr>
              <a:t>8</a:t>
            </a:r>
            <a:endParaRPr lang="en-US" dirty="0">
              <a:solidFill>
                <a:srgbClr val="FF0000"/>
              </a:solidFill>
            </a:endParaRPr>
          </a:p>
        </p:txBody>
      </p:sp>
    </p:spTree>
    <p:extLst>
      <p:ext uri="{BB962C8B-B14F-4D97-AF65-F5344CB8AC3E}">
        <p14:creationId xmlns:p14="http://schemas.microsoft.com/office/powerpoint/2010/main" val="1586857798"/>
      </p:ext>
    </p:extLst>
  </p:cSld>
  <p:clrMapOvr>
    <a:masterClrMapping/>
  </p:clrMapOvr>
</p:sld>
</file>

<file path=ppt/theme/theme1.xml><?xml version="1.0" encoding="utf-8"?>
<a:theme xmlns:a="http://schemas.openxmlformats.org/drawingml/2006/main" name="Biogen Standard Design 1">
  <a:themeElements>
    <a:clrScheme name="Biogen Theme">
      <a:dk1>
        <a:srgbClr val="2573BA"/>
      </a:dk1>
      <a:lt1>
        <a:srgbClr val="FFFFFF"/>
      </a:lt1>
      <a:dk2>
        <a:srgbClr val="005B7F"/>
      </a:dk2>
      <a:lt2>
        <a:srgbClr val="7C878E"/>
      </a:lt2>
      <a:accent1>
        <a:srgbClr val="7CC3E2"/>
      </a:accent1>
      <a:accent2>
        <a:srgbClr val="5CA136"/>
      </a:accent2>
      <a:accent3>
        <a:srgbClr val="2573BA"/>
      </a:accent3>
      <a:accent4>
        <a:srgbClr val="99CA3C"/>
      </a:accent4>
      <a:accent5>
        <a:srgbClr val="C7DD72"/>
      </a:accent5>
      <a:accent6>
        <a:srgbClr val="DDE5AE"/>
      </a:accent6>
      <a:hlink>
        <a:srgbClr val="1E5DAC"/>
      </a:hlink>
      <a:folHlink>
        <a:srgbClr val="466E8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7D7C084DF42A4B85DAF01BF2B232D3" ma:contentTypeVersion="0" ma:contentTypeDescription="Create a new document." ma:contentTypeScope="" ma:versionID="655fcfc657b9c76f9742dc7802c214be">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498ABA-4B5B-4E86-9B7F-9A81A3AD9714}">
  <ds:schemaRefs>
    <ds:schemaRef ds:uri="http://schemas.microsoft.com/sharepoint/v3/contenttype/forms"/>
  </ds:schemaRefs>
</ds:datastoreItem>
</file>

<file path=customXml/itemProps2.xml><?xml version="1.0" encoding="utf-8"?>
<ds:datastoreItem xmlns:ds="http://schemas.openxmlformats.org/officeDocument/2006/customXml" ds:itemID="{C060E473-C656-45A7-827A-E0E2E84846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B5A29BC-3EAC-4168-90F8-A87229576DF1}">
  <ds:schemaRefs>
    <ds:schemaRef ds:uri="http://www.w3.org/XML/1998/namespace"/>
    <ds:schemaRef ds:uri="http://purl.org/dc/elements/1.1/"/>
    <ds:schemaRef ds:uri="http://purl.org/dc/terms/"/>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Biogen Standard Design 1</Template>
  <TotalTime>3013</TotalTime>
  <Words>846</Words>
  <Application>Microsoft Office PowerPoint</Application>
  <PresentationFormat>On-screen Show (4:3)</PresentationFormat>
  <Paragraphs>91</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ＭＳ 明朝</vt:lpstr>
      <vt:lpstr>Arial</vt:lpstr>
      <vt:lpstr>Calibri</vt:lpstr>
      <vt:lpstr>Courier New</vt:lpstr>
      <vt:lpstr>Times New Roman</vt:lpstr>
      <vt:lpstr>Wingdings</vt:lpstr>
      <vt:lpstr>Biogen Standard Design 1</vt:lpstr>
      <vt:lpstr>   Benepali ® (etanercept):  Stručné školenie o dodatočných opatreniach na minimalizovanie rizika</vt:lpstr>
      <vt:lpstr>Benepali ® (etanercept)</vt:lpstr>
      <vt:lpstr>Program školenia</vt:lpstr>
      <vt:lpstr>Základné informácie</vt:lpstr>
      <vt:lpstr>Cieľ školenia</vt:lpstr>
      <vt:lpstr>Vzdelávacie materiály pre lekárov</vt:lpstr>
      <vt:lpstr>PowerPoint Presentation</vt:lpstr>
      <vt:lpstr>PowerPoint Presentation</vt:lpstr>
      <vt:lpstr>Bezpečnostná karta pacienta</vt:lpstr>
      <vt:lpstr>PowerPoint Presentation</vt:lpstr>
      <vt:lpstr>Odkazy</vt:lpstr>
    </vt:vector>
  </TitlesOfParts>
  <Company>Biogen Idec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 Stubberud</dc:creator>
  <cp:lastModifiedBy>Katarina Dzielavova</cp:lastModifiedBy>
  <cp:revision>181</cp:revision>
  <cp:lastPrinted>2015-02-17T20:04:01Z</cp:lastPrinted>
  <dcterms:created xsi:type="dcterms:W3CDTF">2015-11-09T15:03:10Z</dcterms:created>
  <dcterms:modified xsi:type="dcterms:W3CDTF">2018-06-12T12:08:56Z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0x010100667D7C084DF42A4B85DAF01BF2B232D3</vt:lpwstr>
  </property>
</Properties>
</file>