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3" r:id="rId2"/>
    <p:sldMasterId id="2147483669" r:id="rId3"/>
    <p:sldMasterId id="2147483650" r:id="rId4"/>
    <p:sldMasterId id="2147483652" r:id="rId5"/>
    <p:sldMasterId id="2147483655" r:id="rId6"/>
    <p:sldMasterId id="2147483658" r:id="rId7"/>
    <p:sldMasterId id="2147483656" r:id="rId8"/>
    <p:sldMasterId id="2147483657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  <p:sldMasterId id="2147483668" r:id="rId19"/>
  </p:sldMasterIdLst>
  <p:notesMasterIdLst>
    <p:notesMasterId r:id="rId30"/>
  </p:notesMasterIdLst>
  <p:handoutMasterIdLst>
    <p:handoutMasterId r:id="rId31"/>
  </p:handoutMasterIdLst>
  <p:sldIdLst>
    <p:sldId id="256" r:id="rId20"/>
    <p:sldId id="263" r:id="rId21"/>
    <p:sldId id="258" r:id="rId22"/>
    <p:sldId id="265" r:id="rId23"/>
    <p:sldId id="257" r:id="rId24"/>
    <p:sldId id="264" r:id="rId25"/>
    <p:sldId id="260" r:id="rId26"/>
    <p:sldId id="261" r:id="rId27"/>
    <p:sldId id="262" r:id="rId28"/>
    <p:sldId id="266" r:id="rId29"/>
  </p:sldIdLst>
  <p:sldSz cx="9144000" cy="6858000" type="screen4x3"/>
  <p:notesSz cx="6761163" cy="9942513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972"/>
    <a:srgbClr val="8FA582"/>
    <a:srgbClr val="B5B139"/>
    <a:srgbClr val="73B89F"/>
    <a:srgbClr val="ADD0C5"/>
    <a:srgbClr val="DAE1CD"/>
    <a:srgbClr val="B0D260"/>
    <a:srgbClr val="FEA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35" autoAdjust="0"/>
  </p:normalViewPr>
  <p:slideViewPr>
    <p:cSldViewPr>
      <p:cViewPr varScale="1">
        <p:scale>
          <a:sx n="116" d="100"/>
          <a:sy n="116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k-SK" altLang="sk-SK"/>
              <a:t>aaa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3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3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ABA4C6-A84C-41CC-BBA0-3243AF8D31B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9638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k-SK" altLang="sk-SK"/>
              <a:t>aaa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744538"/>
            <a:ext cx="497363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5"/>
            <a:ext cx="5408930" cy="4474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/>
              <a:t>Kliknite sem a upravte štýly predlohy textu.</a:t>
            </a:r>
          </a:p>
          <a:p>
            <a:pPr lvl="1"/>
            <a:r>
              <a:rPr lang="sk-SK" altLang="sk-SK" noProof="0"/>
              <a:t>Druhá úroveň</a:t>
            </a:r>
          </a:p>
          <a:p>
            <a:pPr lvl="2"/>
            <a:r>
              <a:rPr lang="sk-SK" altLang="sk-SK" noProof="0"/>
              <a:t>Tretia úroveň</a:t>
            </a:r>
          </a:p>
          <a:p>
            <a:pPr lvl="3"/>
            <a:r>
              <a:rPr lang="sk-SK" altLang="sk-SK" noProof="0"/>
              <a:t>Štvrtá úroveň</a:t>
            </a:r>
          </a:p>
          <a:p>
            <a:pPr lvl="4"/>
            <a:r>
              <a:rPr lang="sk-SK" altLang="sk-SK" noProof="0"/>
              <a:t>Piata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3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3"/>
            <a:ext cx="2929837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AD71F41-B93D-4665-BB0B-1E8BC768267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8192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8262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79293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DFA48D-FAE4-42A9-B013-4172725AED7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153703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282C5D-AF78-492C-A962-E2057DEFDCC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536223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68EEB6-24BC-4AEA-969C-B6AEA004F52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106867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D087A5-4591-438A-915B-808BCE9BD37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75858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69F86-0C5A-488E-83AA-B8BD19E13C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462675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788E34-D91E-42CE-9002-247BD954CE7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69256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9DAE6-AD81-4C6F-B60E-DD89B0A3B6C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027474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8664A1-BADE-4DC4-B483-64DC5E651B6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84394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2E307-37BF-4064-B1D1-AF1E0A6375E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576617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DFBDE-2023-4EE6-9272-B202A3616A2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5427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34175" y="1052513"/>
            <a:ext cx="2159000" cy="5073650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252413" y="1052513"/>
            <a:ext cx="6329362" cy="5073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7813163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53E305-41E7-46AB-A0B1-917266C6D77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489311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F227B2-3707-4C42-AD67-D7C5692D9FB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9247433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ED89B-997D-43F5-8DD3-0E71A1B23A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662601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2F6BD-CF05-490E-B3BC-B5D9F57C774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4288916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48AE5-47B1-47BA-A199-EFD7EA6B542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179565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0B426D-38CD-4F37-9B23-4FF7F282F0C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031199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7A6DA-51C9-4B31-9967-96222C0C54A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7052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23699D-9421-443B-9642-04F2C193408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314643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D9E528-9405-415D-91BF-FAEE59203F1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009480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6D73D-021B-48FF-9F70-5791A6F22DA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367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D5F5E-E94B-4E44-BD3A-35117781E10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053974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9DAFA4-ABB9-4B6C-971A-C99B196FEA5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381950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87FAF-289A-4B14-A1AA-F16D32096BD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9167424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67A2F-BAC2-45C8-95A1-929513B92AF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731640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3D550-0060-426F-9DF7-C61FED3B204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19550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E358D-2E99-4A84-8C53-C10F6755D33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347962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089AB-66F0-4CCA-A7E4-4F63FA41B17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83272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47C1B-3149-4A6A-B13D-4061517F414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467909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BCB24-0EF1-48FC-9618-E74638DF08F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923915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4D068-8B27-4E0A-B533-728861242A0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03638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367836-FBF4-4A2D-AAAF-31BD6376D46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64220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834A9-B2F3-42FE-8829-61C801825BE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83879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9AC98-FF7A-41B9-8DCE-E8B668FDA22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1279643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F19DEB-7B5A-4C1B-A249-13F28790C08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7751669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19BBC-2F8A-414D-83AF-EB817512D52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00646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C23D5-C0C1-4A3D-A2B1-1EB3D734AF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5620139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27A52F-9FE1-4A2C-8181-778B41C32ED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19510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AC3EF-D3FC-4EAC-B69C-DEE0DE0DD47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430387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A4C6A6-352B-4E44-902E-DB000AA7E30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759492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2B2ABC-44A5-4AF3-8606-AEA0B72F310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65655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E9BE7-762B-4922-BFC0-95C890066B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31296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89CB7-ACE8-43F7-B950-BC77907434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38314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F8695-9039-4655-8B2E-3B1B3DEEEE9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073760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1F3C4D-602E-4450-ABCE-B16E5384DDF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6104360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0F8DD-E4C3-447E-A9FF-2568333042E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222176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F1A02-7EE2-437C-88AA-93995A5F6EB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201192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42B65E-4D4B-4767-B64C-C20FC9BF5CC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1107368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11363D-735A-4626-87B4-8746DEFC6A2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8112575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34B8B-15A8-477A-A9DE-3C5322A763F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222340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B16C3-F103-43C0-B110-16F2C08A4A9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51452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8DC82-0950-4785-9079-C57F660DAE0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3380237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6FEDD-C3EA-4A9D-A3E0-085E8CC2199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7133337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24068-D837-4FBD-A6B4-382ED9975B4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5865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D80AA0-7502-4AC1-870C-BCEF0630234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260007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DC6065-0AB3-429C-91A2-BA12F57236A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5437193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31E03-20E7-49BC-AB1A-2EBCE86D204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321658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9A1165-76C5-43DF-BA10-F51E0BE5102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72484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BC659-2C9A-4588-AB63-A1EAD084810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532789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563F2-0C0B-4DA7-913C-2D86C41D20F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476942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F7930-97BA-4DD1-8D5D-9B1D0031893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383494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D7E29-5F31-4E78-9D58-B1AF994A7F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88457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9A8A53-9E39-4D71-A8B1-A89AEECA38F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8186028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012BF-514C-455B-9DE3-550D909963E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1483547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D8C65-BAF2-4AF3-9F3A-D9D723AC0A8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53739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56A779-CC18-4954-B82B-277790E0467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9465762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30A17-56DB-4BE6-AB08-41C3EB4410A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599965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79C697-D87B-4748-885C-4B119CFD850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5867538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4EC0C-61E0-4E6E-9483-B5B89E26B21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4683840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0B0AD-9CFA-4A99-824C-04D41684530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138892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169C6-34C4-444A-BA8E-CC1532E26E2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0450272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499AF-DB23-4016-829C-8AD9B07297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2590487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9F307-4DA8-48FE-9C27-46E57A2E5B4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1872315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2D858-A472-4734-9E1F-488EF96CBE3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390307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9AB8A-8F91-4E4C-9DFF-C4496129023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831065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C92398-2C99-4FFD-9D98-A6BFF11A70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403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7116F6-8515-45BB-8C5C-3BB39637BF8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541468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62F21-0421-486E-ABAC-6845CBF0AF5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5447913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80924-0494-4AEA-B83E-F6428B3394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878603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D1893-86F7-4E3A-A514-6565E9E30C0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080357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5A87D-D5CA-4EDC-BD43-FE4993E3199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760411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7D041-B0C0-400F-BFB2-1B4E78D0775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1318727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B0DCE-9502-42CA-B5BC-208452E94A7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1796872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C3FD47-573E-46A5-AAB0-293D1263381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6248784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27261-98F1-46C5-82E6-2365CAAFAA3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5795821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47858-A5B6-46BA-B8DE-9C52B9D9FA2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9838858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44468-B2C7-472D-8BDE-BEE4D097E43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277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F4B744-40F5-4857-8A6E-F33B5A954E7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5807559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A5088F-C92E-4D1B-87E5-313CE5D6654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7613951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41D21F-0CBD-4824-BC3D-CE1A4DB6CC3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2569106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A9543-02FD-422B-9EC3-CA4D3A95A40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4534565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A7E27-0BF1-4E36-849B-7ED1955161D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54005721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DBEF6E-86B1-4D0C-884D-9583C5BDAF9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174232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0B4B82-FF42-4FBE-B98D-0BE823BAB52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1555298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4FFB2-6780-45E4-8902-75180FDB801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711842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A82DF-DD96-4669-9DC3-A58B15616BE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421732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34D72-EDF2-42B9-B2DF-B9F9F28B4A1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813667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900C1-4EE0-468F-8FA1-597493F23BF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9602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C0088-834B-4B57-816C-CE3375D7DB3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722757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240FD-ACAF-4EC4-8B5F-30EB5439526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020417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6AF69-5670-4FC7-B4A5-83B1BFD5863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1856474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D21FE0-F5B4-4155-AEC1-109E29B54B7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0243256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A32E16-BD03-48A3-80A6-DF35206DAC3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370528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AB7EAB-9425-447F-BC8B-B2D5362EA3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9996682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67174-9090-46E9-AEFB-0DCE2414E0D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3022008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E13742-AADF-4BC0-923B-B4376EC97A6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4555551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1DFD8-106E-4472-B488-30495843A07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2537000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4C25E5-EE4A-4B49-B6C6-34EE7DD1AC1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7871351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41F80-C18C-49EB-9BCE-1DD7886E855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9518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82281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E558E-BEA0-4D40-B5E7-3195358DA5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144903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38090-534D-47E6-93BE-FD1CF311179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0717817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2E37AE-FB72-430A-BB23-9EE952CAF7D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230569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1543E-A442-4B68-833E-00C2EE69ED2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1797189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CB1D8-BAC0-4EA5-A926-1418770F88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164618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73C6C-9204-491E-A9AD-4CDACEADDC3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9198689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EAF6D4-07FA-4625-B2B3-28E69A9A628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6129140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585F62-16BD-454A-A3D7-66E23A22D14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5019532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5BD5C0-3E9D-4768-A8CF-85B420511B8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818968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77A6F-762E-4A5D-AD91-9B72B3E0756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6509215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E53A4-3011-43F1-895E-31954ED7C76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698803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C338A-F833-44D3-BA98-D74B3B01FC4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30000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9BCB0-181E-44A4-80FC-105C2E1E01C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2558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4B5F7-CB7F-400F-A20A-0B6F1D0700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73026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DD209-91E2-42D9-B584-0ACE6364D60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97140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DAE31F-3251-4131-8330-FD9080DC4C6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66618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0769C-3630-4D39-9C5B-D7B697A6021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54632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FC209-5EA3-4F7A-BE80-261DD6BBBEF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646416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78FFD-D144-47B5-AC42-02CBCD5346E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656034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63663-CF0E-4F96-883B-2FF17D313A3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06041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79831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8A2DCA-EB39-4742-AAC6-67A70943D2D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120055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D60978-852D-4799-A5F2-A991CA077C1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928814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104A87-A9C0-4855-9596-083B971C84B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7859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88E5F-9346-414A-AF8B-2E865DE74FA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047190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761A1C-6AA3-466B-9630-58A0FE65606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89240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F8EBC3-4E8B-46DB-A804-D4876B3C1B7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24484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284A0-9B20-4BB9-B987-A6AD051E2F5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28787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F11FF-EF80-418E-86A3-A379452CCF6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719550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92B422-7F01-415F-8C24-54F2B213DA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7390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1BC14-E80B-43C3-BB5F-EA64118810B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7777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44645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0A5E4C-0124-4C12-95ED-085AE960771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5046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3802BC-DFE1-461D-BEBF-CB2D762E1C6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89540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46232-C3F1-4649-B880-E381CBF2E2D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82631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E1834-0149-45EC-B0D0-3581680A2A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815110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EE18-18CF-4E7A-9AEF-5B6013C51D7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49634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F9EE8-7EAB-4C29-A426-5BE9AB355C3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308155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15C6C-4972-4DA1-975B-3F47B866AAD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0913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05107-4FCC-4F57-A560-4416C9C3BCD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8174771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EAF51-1191-4929-AFC2-039ACBA77E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402966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CD6FF-669E-4E94-80B0-CCF0501AA7A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6516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452390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BF714-0223-4548-A82A-8DF82F2D5A0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04064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ADA641-550C-4C70-ADD7-C7804C72768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5793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D91FE-C5E2-401F-8331-BC6288DE08C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34006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9AE2DF-BDA6-4F4E-AA3D-69FB768E15B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13597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20A88-3D4B-4B3A-AAB0-DD64BF6ABD8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251217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5D5BD-13B5-4655-9267-127484B81F6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403879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BA36B-15A6-495D-9C20-E9C70BDB43C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171842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117C0-E97D-4EF9-9E31-5AAC58623F6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605999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B3C5A-121C-4F9B-A051-FEDAB60A1ED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880824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FFB34-3871-4500-B705-F33050A740C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4194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27784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9E31A-4901-4CEB-82D2-AE52F77774F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29342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35FF6-F748-43E9-BA1E-8E0B67BAED6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108961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D1BC3-0B4E-46EF-9FE9-0DCDFDC77FE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8325527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57D34-C378-4FAB-AE00-79EF9490F3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11331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98206A-B231-42AF-99CB-FDFCCFE8594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9609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A0B3-A5B8-458A-A9EF-F382D22BF1A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00505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F6D5B4-C3D4-44E7-A771-6335D9FED89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10014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EE0C6-426C-4F0E-B11D-E02E32E92DB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737487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357A7-3B72-4EBC-B3C5-AFB2D5441C2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522099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99A8C-3197-46D3-8DFD-7022B22C74D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9791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036904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940DC-A465-45F8-98D9-F4545EEEB25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257214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EB7E67-D0FF-437B-818E-B202F7BB0FF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612841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3BAA9-30C0-4A5A-80DF-7037CAE15DB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72277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59281-F453-4CD3-84AB-53AEDD87AB3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400134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5412C-2D65-4004-8A61-0CAFCBFF007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633598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5C4295-ECC1-45AC-BA99-D54A781049D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7644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0AB53D-BAD2-45B4-AD2E-4418EB424A5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754135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FD3C8A-7D73-44FC-90D8-5099E4F53F4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644304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7176E-81EC-4EBC-9724-BF52CF3B5B6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121587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5820C-91F7-44C7-B08E-B8286BB4806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9088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69692249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CD831-C385-4771-A128-2865CE493AA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741606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05A9D-6B73-48B3-B7CD-B722B84D36C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19312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F531C-ACA0-4D2B-9B00-627A861E0EC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2231290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F52FEB-71F8-4310-8CC3-10A13CFF58C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703254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3599C-ADD2-4F5D-AF25-8EC9F2E613E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92103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C1661-4727-4807-8FE2-D35DBF7A244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3277922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F2C1E-5679-4BFB-9703-52D48D01B5C9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832390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8C332-61AC-4F89-9E9C-A792FAA42D8D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7539410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20B82-2F89-4789-AF8B-7F1EA4E8227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161647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13F1F-F7B6-4019-9F88-8F579C12B2C2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878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k-SK" noProof="0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31496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9662-24D1-4F41-8D62-BCA1A1B95DB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909217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CC23A-E5A3-49C3-BDA2-0C33A9D0229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201636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54202-45B0-45DC-BEBB-849C3572F45E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924492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3866E-227B-42A6-B94E-7B784B693D9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403102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5E569-C5D5-44FF-B777-7C69254930A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06856661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64706-C8D7-4A7B-AB9B-B8E5B2336C9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3588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8D5E6-72FA-441D-B37D-33B1DBEDC03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100380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A6919A-3405-42F2-96F3-7C7C1AE2D57A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48714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75B3AE-878B-47DE-8961-6826EB084421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15731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2E093-24C3-44D7-B014-5EBA516DE950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937511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e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052513"/>
            <a:ext cx="8640762" cy="1143000"/>
          </a:xfrm>
          <a:prstGeom prst="rect">
            <a:avLst/>
          </a:prstGeom>
          <a:solidFill>
            <a:schemeClr val="accent1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pic>
        <p:nvPicPr>
          <p:cNvPr id="1029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538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EA6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EA6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EA640"/>
                </a:solidFill>
              </a:defRPr>
            </a:lvl1pPr>
          </a:lstStyle>
          <a:p>
            <a:fld id="{C16322DC-2967-4F4F-BF57-F6AF343FFAC9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0248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EA6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EA6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EA6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EA6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EA6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EA640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B0D26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0D26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0D260"/>
                </a:solidFill>
              </a:defRPr>
            </a:lvl1pPr>
          </a:lstStyle>
          <a:p>
            <a:fld id="{CE49B82B-CF18-4E8E-8949-8ED480B205BE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1272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0D2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B0D2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B0D2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B0D2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B0D2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0D260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DD0C5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ADD0C5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0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DD0C5"/>
                </a:solidFill>
              </a:defRPr>
            </a:lvl1pPr>
          </a:lstStyle>
          <a:p>
            <a:fld id="{0EC37CB6-0486-40EA-A19D-9F1E700C9051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2296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DD0C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ADD0C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ADD0C5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ADD0C5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ADD0C5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ADD0C5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DAE1C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AE1CD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4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DAE1CD"/>
                </a:solidFill>
              </a:defRPr>
            </a:lvl1pPr>
          </a:lstStyle>
          <a:p>
            <a:fld id="{912E4BD9-50FC-411C-A0EC-54FF9CD6DAD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3320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AE1C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DAE1C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DAE1C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AE1C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DAE1C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DAE1CD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3B89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3B89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B89F"/>
                </a:solidFill>
              </a:defRPr>
            </a:lvl1pPr>
          </a:lstStyle>
          <a:p>
            <a:fld id="{6BB76284-26FE-458A-83DA-7C1E4AE3171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4344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3B89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3B89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3B89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3B89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3B89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3B89F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B5B13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B5B139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B5B139"/>
                </a:solidFill>
              </a:defRPr>
            </a:lvl1pPr>
          </a:lstStyle>
          <a:p>
            <a:fld id="{2B06E486-B154-48EA-8889-636F6FC21064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5368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B5B13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B5B13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B5B13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B5B13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B5B13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B5B139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8FA58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8FA58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FA582"/>
                </a:solidFill>
              </a:defRPr>
            </a:lvl1pPr>
          </a:lstStyle>
          <a:p>
            <a:fld id="{F68A4C61-8CE5-4ED5-8C85-799F355FD719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6392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FA58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FA58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8FA58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8FA58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8FA58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8FA58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36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364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3640"/>
                </a:solidFill>
              </a:defRPr>
            </a:lvl1pPr>
          </a:lstStyle>
          <a:p>
            <a:fld id="{69082539-462C-4E9C-A8D3-28A7984316F1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7416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364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36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99364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9364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99364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993640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1FCB9E4B-863F-4D70-9D0F-FD2A1D319813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8440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DD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84438" y="274638"/>
            <a:ext cx="6202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6838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68384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68384"/>
                </a:solidFill>
              </a:defRPr>
            </a:lvl1pPr>
          </a:lstStyle>
          <a:p>
            <a:fld id="{BB7B9FA6-329E-4F21-BE8C-EB0D92CE7990}" type="slidenum">
              <a:rPr lang="sk-SK" altLang="sk-SK"/>
              <a:pPr/>
              <a:t>‹#›</a:t>
            </a:fld>
            <a:endParaRPr lang="sk-SK" altLang="sk-SK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34925" y="44450"/>
            <a:ext cx="2160588" cy="863600"/>
          </a:xfrm>
          <a:prstGeom prst="rect">
            <a:avLst/>
          </a:prstGeom>
          <a:solidFill>
            <a:srgbClr val="DAE1C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sk-SK" altLang="sk-SK"/>
          </a:p>
        </p:txBody>
      </p:sp>
      <p:pic>
        <p:nvPicPr>
          <p:cNvPr id="19464" name="Picture 8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16838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683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6838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6838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6838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68384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74638"/>
            <a:ext cx="6418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BB827361-5AF3-4CB3-969B-1CE810CAE142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2055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74638"/>
            <a:ext cx="6418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07D6F1C7-2A04-42E2-93D6-B9838571F66C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3079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34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B2A05B0D-071D-4AB1-87DE-D351E55953E4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4103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274638"/>
            <a:ext cx="64182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pic>
        <p:nvPicPr>
          <p:cNvPr id="5126" name="Picture 7" descr="suk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609408_798384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013325"/>
            <a:ext cx="27368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F5B782-6DDA-4347-9610-BFCF233A1F6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objekt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229225"/>
            <a:ext cx="252095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34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48CD34-B201-4C4A-9E59-BCAADDD561CA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6152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 descr="598005_439600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868863"/>
            <a:ext cx="2181225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346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959D67-31B6-4A72-A44E-D476B5CF2623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7176" name="Picture 8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3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539714_528494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97425"/>
            <a:ext cx="289242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C6D25E4B-BEF6-4B5D-A873-C4FDB810AA8B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8200" name="Picture 7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9" descr="450014_6474893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724400"/>
            <a:ext cx="2808287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274638"/>
            <a:ext cx="64912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 predlohy nadpisov.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/>
              <a:t>Kliknite sem a upravte štýly predlohy textu.</a:t>
            </a:r>
          </a:p>
          <a:p>
            <a:pPr lvl="1"/>
            <a:r>
              <a:rPr lang="sk-SK" altLang="sk-SK"/>
              <a:t>Druhá úroveň</a:t>
            </a:r>
          </a:p>
          <a:p>
            <a:pPr lvl="2"/>
            <a:r>
              <a:rPr lang="sk-SK" altLang="sk-SK"/>
              <a:t>Tretia úroveň</a:t>
            </a:r>
          </a:p>
          <a:p>
            <a:pPr lvl="3"/>
            <a:r>
              <a:rPr lang="sk-SK" altLang="sk-SK"/>
              <a:t>Štvrtá úroveň</a:t>
            </a:r>
          </a:p>
          <a:p>
            <a:pPr lvl="4"/>
            <a:r>
              <a:rPr lang="sk-SK" altLang="sk-SK"/>
              <a:t>Piata úroveň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3497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34972"/>
                </a:solidFill>
              </a:defRPr>
            </a:lvl1pPr>
          </a:lstStyle>
          <a:p>
            <a:fld id="{4714BABC-8E6A-4192-960F-DD77066E4C6C}" type="slidenum">
              <a:rPr lang="sk-SK" altLang="sk-SK"/>
              <a:pPr/>
              <a:t>‹#›</a:t>
            </a:fld>
            <a:endParaRPr lang="sk-SK" altLang="sk-SK"/>
          </a:p>
        </p:txBody>
      </p:sp>
      <p:pic>
        <p:nvPicPr>
          <p:cNvPr id="9224" name="Picture 8" descr="suk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713"/>
            <a:ext cx="1871662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3497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49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497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497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497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4972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uropean_flag,_incorrect_star_positions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3"/>
          <p:cNvSpPr>
            <a:spLocks noGrp="1"/>
          </p:cNvSpPr>
          <p:nvPr>
            <p:ph type="ctrTitle"/>
          </p:nvPr>
        </p:nvSpPr>
        <p:spPr>
          <a:xfrm>
            <a:off x="679450" y="1484313"/>
            <a:ext cx="7772400" cy="1470025"/>
          </a:xfrm>
        </p:spPr>
        <p:txBody>
          <a:bodyPr/>
          <a:lstStyle/>
          <a:p>
            <a:pPr eaLnBrk="1" hangingPunct="1"/>
            <a:r>
              <a:rPr lang="sk-SK" altLang="sk-SK" dirty="0">
                <a:cs typeface="Andalus" pitchFamily="18" charset="0"/>
              </a:rPr>
              <a:t>Spolupráca ŠÚKL a SOOL pri implementácii FMD v SR</a:t>
            </a:r>
          </a:p>
        </p:txBody>
      </p:sp>
      <p:sp>
        <p:nvSpPr>
          <p:cNvPr id="20483" name="Podnadpis 4"/>
          <p:cNvSpPr>
            <a:spLocks noGrp="1"/>
          </p:cNvSpPr>
          <p:nvPr>
            <p:ph type="subTitle" idx="1"/>
          </p:nvPr>
        </p:nvSpPr>
        <p:spPr>
          <a:xfrm>
            <a:off x="1546225" y="4133883"/>
            <a:ext cx="6400800" cy="619125"/>
          </a:xfrm>
        </p:spPr>
        <p:txBody>
          <a:bodyPr/>
          <a:lstStyle/>
          <a:p>
            <a:pPr eaLnBrk="1" hangingPunct="1"/>
            <a:r>
              <a:rPr lang="sk-SK" sz="2400" dirty="0"/>
              <a:t>SARAP, 5. októbra 2018, Bratislava</a:t>
            </a:r>
            <a:endParaRPr lang="sk-SK" sz="2400" kern="1200" dirty="0">
              <a:solidFill>
                <a:schemeClr val="tx1"/>
              </a:solidFill>
            </a:endParaRPr>
          </a:p>
          <a:p>
            <a:pPr eaLnBrk="1" hangingPunct="1"/>
            <a:endParaRPr lang="sk-SK" altLang="sk-SK" sz="2400" dirty="0">
              <a:latin typeface="Andalus" pitchFamily="18" charset="0"/>
              <a:cs typeface="Andalus" pitchFamily="18" charset="0"/>
            </a:endParaRPr>
          </a:p>
        </p:txBody>
      </p:sp>
      <p:sp>
        <p:nvSpPr>
          <p:cNvPr id="20484" name="BlokTextu 2"/>
          <p:cNvSpPr txBox="1">
            <a:spLocks noChangeArrowheads="1"/>
          </p:cNvSpPr>
          <p:nvPr/>
        </p:nvSpPr>
        <p:spPr bwMode="auto">
          <a:xfrm>
            <a:off x="5364163" y="6021388"/>
            <a:ext cx="3057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>
                <a:solidFill>
                  <a:srgbClr val="002060"/>
                </a:solidFill>
              </a:rPr>
              <a:t>Petra Dočolomanská, ŠÚKL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478AAB-4914-46EC-89E8-124B2A3F4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5013176"/>
            <a:ext cx="7596336" cy="1839617"/>
          </a:xfrm>
        </p:spPr>
        <p:txBody>
          <a:bodyPr/>
          <a:lstStyle/>
          <a:p>
            <a:r>
              <a:rPr lang="en-US" sz="3600" dirty="0"/>
              <a:t>"If I have seen further, it is by standing on the shoulders of giants." – Isaac Newton</a:t>
            </a:r>
            <a:endParaRPr lang="sk-SK" sz="36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xmlns="" id="{89BED8F7-4C2A-4CC3-B3D2-4E82EB0AEA07}"/>
              </a:ext>
            </a:extLst>
          </p:cNvPr>
          <p:cNvSpPr txBox="1">
            <a:spLocks/>
          </p:cNvSpPr>
          <p:nvPr/>
        </p:nvSpPr>
        <p:spPr bwMode="auto">
          <a:xfrm>
            <a:off x="1362869" y="2028393"/>
            <a:ext cx="6418262" cy="280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34972"/>
                </a:solidFill>
                <a:latin typeface="Arial" charset="0"/>
              </a:defRPr>
            </a:lvl9pPr>
          </a:lstStyle>
          <a:p>
            <a:r>
              <a:rPr lang="sk-SK" sz="6600" kern="0" dirty="0"/>
              <a:t>Ďakujem vám za pozornosť!</a:t>
            </a:r>
          </a:p>
        </p:txBody>
      </p:sp>
    </p:spTree>
    <p:extLst>
      <p:ext uri="{BB962C8B-B14F-4D97-AF65-F5344CB8AC3E}">
        <p14:creationId xmlns:p14="http://schemas.microsoft.com/office/powerpoint/2010/main" val="2737893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Skupina 22">
            <a:extLst>
              <a:ext uri="{FF2B5EF4-FFF2-40B4-BE49-F238E27FC236}">
                <a16:creationId xmlns:a16="http://schemas.microsoft.com/office/drawing/2014/main" xmlns="" id="{C7C3F98B-37A5-4717-9286-D210B6C44D4E}"/>
              </a:ext>
            </a:extLst>
          </p:cNvPr>
          <p:cNvGrpSpPr/>
          <p:nvPr/>
        </p:nvGrpSpPr>
        <p:grpSpPr>
          <a:xfrm>
            <a:off x="3245008" y="124584"/>
            <a:ext cx="2916103" cy="6249629"/>
            <a:chOff x="-91922" y="495749"/>
            <a:chExt cx="2916249" cy="6249738"/>
          </a:xfrm>
        </p:grpSpPr>
        <p:sp>
          <p:nvSpPr>
            <p:cNvPr id="24" name="Textové pole 22">
              <a:extLst>
                <a:ext uri="{FF2B5EF4-FFF2-40B4-BE49-F238E27FC236}">
                  <a16:creationId xmlns:a16="http://schemas.microsoft.com/office/drawing/2014/main" xmlns="" id="{49D4BB90-AAD6-456D-981D-8A142E39E3A5}"/>
                </a:ext>
              </a:extLst>
            </p:cNvPr>
            <p:cNvSpPr txBox="1"/>
            <p:nvPr/>
          </p:nvSpPr>
          <p:spPr>
            <a:xfrm>
              <a:off x="1590261" y="4285754"/>
              <a:ext cx="609600" cy="245973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k-SK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k-SK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   V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k-SK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Ý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k-SK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R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k-SK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O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k-SK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B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sk-SK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A</a:t>
              </a:r>
            </a:p>
          </p:txBody>
        </p:sp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xmlns="" id="{CA5CBE9D-112C-42E8-AC6D-1C76A478CAC8}"/>
                </a:ext>
              </a:extLst>
            </p:cNvPr>
            <p:cNvGrpSpPr/>
            <p:nvPr/>
          </p:nvGrpSpPr>
          <p:grpSpPr>
            <a:xfrm>
              <a:off x="-91922" y="495749"/>
              <a:ext cx="2916249" cy="6249737"/>
              <a:chOff x="-91922" y="495749"/>
              <a:chExt cx="2916249" cy="6249737"/>
            </a:xfrm>
          </p:grpSpPr>
          <p:sp>
            <p:nvSpPr>
              <p:cNvPr id="26" name="Textové pole 21">
                <a:extLst>
                  <a:ext uri="{FF2B5EF4-FFF2-40B4-BE49-F238E27FC236}">
                    <a16:creationId xmlns:a16="http://schemas.microsoft.com/office/drawing/2014/main" xmlns="" id="{68419F6F-AED5-4D09-9E8D-F36575B3288E}"/>
                  </a:ext>
                </a:extLst>
              </p:cNvPr>
              <p:cNvSpPr txBox="1"/>
              <p:nvPr/>
            </p:nvSpPr>
            <p:spPr>
              <a:xfrm>
                <a:off x="620202" y="4285754"/>
                <a:ext cx="638175" cy="2459732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&amp;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D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O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H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Ľ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A</a:t>
                </a:r>
              </a:p>
              <a:p>
                <a:pPr>
                  <a:spcAft>
                    <a:spcPts val="0"/>
                  </a:spcAft>
                </a:pPr>
                <a:r>
                  <a:rPr lang="sk-SK" sz="1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D</a:t>
                </a:r>
              </a:p>
            </p:txBody>
          </p:sp>
          <p:grpSp>
            <p:nvGrpSpPr>
              <p:cNvPr id="27" name="Skupina 26">
                <a:extLst>
                  <a:ext uri="{FF2B5EF4-FFF2-40B4-BE49-F238E27FC236}">
                    <a16:creationId xmlns:a16="http://schemas.microsoft.com/office/drawing/2014/main" xmlns="" id="{D19EC91E-B4F9-4724-9C27-426119E876AD}"/>
                  </a:ext>
                </a:extLst>
              </p:cNvPr>
              <p:cNvGrpSpPr/>
              <p:nvPr/>
            </p:nvGrpSpPr>
            <p:grpSpPr>
              <a:xfrm>
                <a:off x="-91922" y="495749"/>
                <a:ext cx="2916249" cy="4053309"/>
                <a:chOff x="-91922" y="495749"/>
                <a:chExt cx="2916249" cy="4053309"/>
              </a:xfrm>
            </p:grpSpPr>
            <p:grpSp>
              <p:nvGrpSpPr>
                <p:cNvPr id="28" name="Skupina 27">
                  <a:extLst>
                    <a:ext uri="{FF2B5EF4-FFF2-40B4-BE49-F238E27FC236}">
                      <a16:creationId xmlns:a16="http://schemas.microsoft.com/office/drawing/2014/main" xmlns="" id="{0523BB92-0DEB-49AA-AE74-1CE9BAA1091E}"/>
                    </a:ext>
                  </a:extLst>
                </p:cNvPr>
                <p:cNvGrpSpPr/>
                <p:nvPr/>
              </p:nvGrpSpPr>
              <p:grpSpPr>
                <a:xfrm>
                  <a:off x="-91922" y="2265860"/>
                  <a:ext cx="2916249" cy="2283198"/>
                  <a:chOff x="-91922" y="-8213"/>
                  <a:chExt cx="2916249" cy="2283198"/>
                </a:xfrm>
              </p:grpSpPr>
              <p:grpSp>
                <p:nvGrpSpPr>
                  <p:cNvPr id="34" name="Skupina 33">
                    <a:extLst>
                      <a:ext uri="{FF2B5EF4-FFF2-40B4-BE49-F238E27FC236}">
                        <a16:creationId xmlns:a16="http://schemas.microsoft.com/office/drawing/2014/main" xmlns="" id="{C2C45B4B-E6FC-4FEF-B360-0130ADD8B8D7}"/>
                      </a:ext>
                    </a:extLst>
                  </p:cNvPr>
                  <p:cNvGrpSpPr/>
                  <p:nvPr/>
                </p:nvGrpSpPr>
                <p:grpSpPr>
                  <a:xfrm>
                    <a:off x="604299" y="7867"/>
                    <a:ext cx="2220028" cy="2244681"/>
                    <a:chOff x="0" y="-39840"/>
                    <a:chExt cx="2220028" cy="2244681"/>
                  </a:xfrm>
                </p:grpSpPr>
                <p:grpSp>
                  <p:nvGrpSpPr>
                    <p:cNvPr id="36" name="Skupina 35">
                      <a:extLst>
                        <a:ext uri="{FF2B5EF4-FFF2-40B4-BE49-F238E27FC236}">
                          <a16:creationId xmlns:a16="http://schemas.microsoft.com/office/drawing/2014/main" xmlns="" id="{906D3F68-973A-4282-8FF9-1942D912B4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55660"/>
                      <a:ext cx="1581150" cy="1895475"/>
                      <a:chOff x="0" y="0"/>
                      <a:chExt cx="1581150" cy="1895475"/>
                    </a:xfrm>
                  </p:grpSpPr>
                  <p:sp>
                    <p:nvSpPr>
                      <p:cNvPr id="38" name="Vývojový diagram: proces 37">
                        <a:extLst>
                          <a:ext uri="{FF2B5EF4-FFF2-40B4-BE49-F238E27FC236}">
                            <a16:creationId xmlns:a16="http://schemas.microsoft.com/office/drawing/2014/main" xmlns="" id="{2328339A-1860-48E8-9DA5-F148410507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0" y="0"/>
                        <a:ext cx="1581150" cy="1895475"/>
                      </a:xfrm>
                      <a:prstGeom prst="flowChartProcess">
                        <a:avLst/>
                      </a:prstGeom>
                      <a:solidFill>
                        <a:schemeClr val="bg1"/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sk-SK"/>
                      </a:p>
                    </p:txBody>
                  </p:sp>
                  <p:grpSp>
                    <p:nvGrpSpPr>
                      <p:cNvPr id="39" name="Skupina 38">
                        <a:extLst>
                          <a:ext uri="{FF2B5EF4-FFF2-40B4-BE49-F238E27FC236}">
                            <a16:creationId xmlns:a16="http://schemas.microsoft.com/office/drawing/2014/main" xmlns="" id="{69F1E845-2913-45C8-8743-629FC4DAC43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3225" y="352079"/>
                        <a:ext cx="1371600" cy="719455"/>
                        <a:chOff x="-22191" y="-260171"/>
                        <a:chExt cx="1371600" cy="719455"/>
                      </a:xfrm>
                    </p:grpSpPr>
                    <p:sp>
                      <p:nvSpPr>
                        <p:cNvPr id="40" name="Textové pole 20">
                          <a:extLst>
                            <a:ext uri="{FF2B5EF4-FFF2-40B4-BE49-F238E27FC236}">
                              <a16:creationId xmlns:a16="http://schemas.microsoft.com/office/drawing/2014/main" xmlns="" id="{AEFE4702-31C9-4D52-A494-D65139EE045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9252500">
                          <a:off x="-22191" y="-260171"/>
                          <a:ext cx="1371600" cy="719455"/>
                        </a:xfrm>
                        <a:prstGeom prst="rect">
                          <a:avLst/>
                        </a:prstGeom>
                        <a:solidFill>
                          <a:schemeClr val="lt1"/>
                        </a:solidFill>
                        <a:ln w="6350">
                          <a:noFill/>
                        </a:ln>
                      </p:spPr>
                      <p:txBody>
                        <a:bodyPr rot="0" spcFirstLastPara="0" vert="horz" wrap="square" lIns="91440" tIns="45720" rIns="91440" bIns="45720" numCol="1" spcCol="0" rtlCol="0" fromWordArt="0" anchor="t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sk-SK" sz="200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registračný systém</a:t>
                          </a:r>
                          <a:endParaRPr lang="sk-SK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41" name="Srdce 40">
                          <a:extLst>
                            <a:ext uri="{FF2B5EF4-FFF2-40B4-BE49-F238E27FC236}">
                              <a16:creationId xmlns:a16="http://schemas.microsoft.com/office/drawing/2014/main" xmlns="" id="{E338F8EE-7D50-46A7-BEDF-566F6E59C0D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5962" y="79513"/>
                          <a:ext cx="264694" cy="241567"/>
                        </a:xfrm>
                        <a:prstGeom prst="heart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sk-SK"/>
                        </a:p>
                      </p:txBody>
                    </p:sp>
                  </p:grpSp>
                </p:grpSp>
                <p:sp>
                  <p:nvSpPr>
                    <p:cNvPr id="37" name="Textové pole 27">
                      <a:extLst>
                        <a:ext uri="{FF2B5EF4-FFF2-40B4-BE49-F238E27FC236}">
                          <a16:creationId xmlns:a16="http://schemas.microsoft.com/office/drawing/2014/main" xmlns="" id="{52CF0059-5950-4416-A3D6-FBF134569F6F}"/>
                        </a:ext>
                      </a:extLst>
                    </p:cNvPr>
                    <p:cNvSpPr txBox="1"/>
                    <p:nvPr/>
                  </p:nvSpPr>
                  <p:spPr>
                    <a:xfrm rot="19536749">
                      <a:off x="1846234" y="-39840"/>
                      <a:ext cx="373794" cy="2244681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6350">
                      <a:solidFill>
                        <a:prstClr val="black"/>
                      </a:solidFill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p:txBody>
                </p:sp>
              </p:grpSp>
              <p:sp>
                <p:nvSpPr>
                  <p:cNvPr id="35" name="Textové pole 26">
                    <a:extLst>
                      <a:ext uri="{FF2B5EF4-FFF2-40B4-BE49-F238E27FC236}">
                        <a16:creationId xmlns:a16="http://schemas.microsoft.com/office/drawing/2014/main" xmlns="" id="{9431C7DF-7491-4FF2-B29F-531665DB465A}"/>
                      </a:ext>
                    </a:extLst>
                  </p:cNvPr>
                  <p:cNvSpPr txBox="1"/>
                  <p:nvPr/>
                </p:nvSpPr>
                <p:spPr>
                  <a:xfrm rot="2135952">
                    <a:off x="-91922" y="-8213"/>
                    <a:ext cx="355628" cy="2283198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sk-SK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sk-SK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sk-SK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K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sk-SK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Á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sk-SK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R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sk-SK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</a:t>
                    </a:r>
                  </a:p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sk-SK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Ň</a:t>
                    </a:r>
                  </a:p>
                </p:txBody>
              </p:sp>
            </p:grpSp>
            <p:grpSp>
              <p:nvGrpSpPr>
                <p:cNvPr id="29" name="Skupina 28">
                  <a:extLst>
                    <a:ext uri="{FF2B5EF4-FFF2-40B4-BE49-F238E27FC236}">
                      <a16:creationId xmlns:a16="http://schemas.microsoft.com/office/drawing/2014/main" xmlns="" id="{488B6816-28DF-4B2B-92ED-8630277AFAED}"/>
                    </a:ext>
                  </a:extLst>
                </p:cNvPr>
                <p:cNvGrpSpPr/>
                <p:nvPr/>
              </p:nvGrpSpPr>
              <p:grpSpPr>
                <a:xfrm>
                  <a:off x="642413" y="495749"/>
                  <a:ext cx="1441819" cy="1865595"/>
                  <a:chOff x="46065" y="495749"/>
                  <a:chExt cx="1441819" cy="1865595"/>
                </a:xfrm>
              </p:grpSpPr>
              <p:grpSp>
                <p:nvGrpSpPr>
                  <p:cNvPr id="30" name="Skupina 29">
                    <a:extLst>
                      <a:ext uri="{FF2B5EF4-FFF2-40B4-BE49-F238E27FC236}">
                        <a16:creationId xmlns:a16="http://schemas.microsoft.com/office/drawing/2014/main" xmlns="" id="{B9AA92D4-3A5F-4FF9-8C0B-AAD0ED70B341}"/>
                      </a:ext>
                    </a:extLst>
                  </p:cNvPr>
                  <p:cNvGrpSpPr/>
                  <p:nvPr/>
                </p:nvGrpSpPr>
                <p:grpSpPr>
                  <a:xfrm>
                    <a:off x="46065" y="495749"/>
                    <a:ext cx="1441819" cy="1205830"/>
                    <a:chOff x="46065" y="495749"/>
                    <a:chExt cx="1441819" cy="1205830"/>
                  </a:xfrm>
                </p:grpSpPr>
                <p:sp>
                  <p:nvSpPr>
                    <p:cNvPr id="32" name="Ovál 31">
                      <a:extLst>
                        <a:ext uri="{FF2B5EF4-FFF2-40B4-BE49-F238E27FC236}">
                          <a16:creationId xmlns:a16="http://schemas.microsoft.com/office/drawing/2014/main" xmlns="" id="{8F1DA2CD-A000-4CAE-97F5-AF179295A4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62" y="495749"/>
                      <a:ext cx="1354022" cy="120583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sk-SK"/>
                    </a:p>
                  </p:txBody>
                </p:sp>
                <p:sp>
                  <p:nvSpPr>
                    <p:cNvPr id="33" name="Textové pole 7">
                      <a:extLst>
                        <a:ext uri="{FF2B5EF4-FFF2-40B4-BE49-F238E27FC236}">
                          <a16:creationId xmlns:a16="http://schemas.microsoft.com/office/drawing/2014/main" xmlns="" id="{51449661-B471-4F2C-9D5D-D4A7BD42EB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065" y="854959"/>
                      <a:ext cx="1441819" cy="373711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PACIENT</a:t>
                      </a:r>
                      <a:endParaRPr lang="sk-SK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1" name="Textové pole 19">
                    <a:extLst>
                      <a:ext uri="{FF2B5EF4-FFF2-40B4-BE49-F238E27FC236}">
                        <a16:creationId xmlns:a16="http://schemas.microsoft.com/office/drawing/2014/main" xmlns="" id="{523A5D6B-21D4-4377-8B56-B0EE128A09AF}"/>
                      </a:ext>
                    </a:extLst>
                  </p:cNvPr>
                  <p:cNvSpPr txBox="1"/>
                  <p:nvPr/>
                </p:nvSpPr>
                <p:spPr>
                  <a:xfrm>
                    <a:off x="596348" y="1701579"/>
                    <a:ext cx="321310" cy="659765"/>
                  </a:xfrm>
                  <a:prstGeom prst="rect">
                    <a:avLst/>
                  </a:prstGeom>
                  <a:solidFill>
                    <a:schemeClr val="lt1"/>
                  </a:solidFill>
                  <a:ln w="6350">
                    <a:solidFill>
                      <a:prstClr val="black"/>
                    </a:solidFill>
                  </a:ln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sk-SK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MAH</a:t>
                    </a:r>
                  </a:p>
                </p:txBody>
              </p:sp>
            </p:grpSp>
          </p:grpSp>
        </p:grpSp>
      </p:grpSp>
      <p:sp>
        <p:nvSpPr>
          <p:cNvPr id="42" name="BlokTextu 41">
            <a:extLst>
              <a:ext uri="{FF2B5EF4-FFF2-40B4-BE49-F238E27FC236}">
                <a16:creationId xmlns:a16="http://schemas.microsoft.com/office/drawing/2014/main" xmlns="" id="{E6BD663E-4592-49EF-A17D-FB292272C565}"/>
              </a:ext>
            </a:extLst>
          </p:cNvPr>
          <p:cNvSpPr txBox="1"/>
          <p:nvPr/>
        </p:nvSpPr>
        <p:spPr>
          <a:xfrm>
            <a:off x="694816" y="4301211"/>
            <a:ext cx="26956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®"/>
            </a:pPr>
            <a:r>
              <a:rPr lang="sk-SK" sz="3200" dirty="0">
                <a:solidFill>
                  <a:srgbClr val="002060"/>
                </a:solidFill>
                <a:latin typeface="+mn-lt"/>
              </a:rPr>
              <a:t>zapojenie </a:t>
            </a:r>
            <a:r>
              <a:rPr lang="sk-SK" sz="3200" u="sng" dirty="0">
                <a:solidFill>
                  <a:srgbClr val="FF0000"/>
                </a:solidFill>
                <a:latin typeface="+mn-lt"/>
              </a:rPr>
              <a:t>celého</a:t>
            </a:r>
            <a:r>
              <a:rPr lang="sk-SK" sz="3200" dirty="0">
                <a:solidFill>
                  <a:srgbClr val="002060"/>
                </a:solidFill>
                <a:latin typeface="+mn-lt"/>
              </a:rPr>
              <a:t> liekového reťazca</a:t>
            </a:r>
          </a:p>
        </p:txBody>
      </p:sp>
      <p:sp>
        <p:nvSpPr>
          <p:cNvPr id="43" name="BlokTextu 42">
            <a:extLst>
              <a:ext uri="{FF2B5EF4-FFF2-40B4-BE49-F238E27FC236}">
                <a16:creationId xmlns:a16="http://schemas.microsoft.com/office/drawing/2014/main" xmlns="" id="{91A95776-5F22-4168-A51D-9BE303AF8472}"/>
              </a:ext>
            </a:extLst>
          </p:cNvPr>
          <p:cNvSpPr txBox="1"/>
          <p:nvPr/>
        </p:nvSpPr>
        <p:spPr>
          <a:xfrm>
            <a:off x="507378" y="1274060"/>
            <a:ext cx="3070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®"/>
            </a:pPr>
            <a:r>
              <a:rPr lang="sk-SK" sz="3200" dirty="0">
                <a:solidFill>
                  <a:srgbClr val="002060"/>
                </a:solidFill>
                <a:latin typeface="+mn-lt"/>
              </a:rPr>
              <a:t>celoeurópsky</a:t>
            </a:r>
          </a:p>
          <a:p>
            <a:pPr algn="ctr"/>
            <a:endParaRPr lang="sk-SK" sz="3200" dirty="0">
              <a:solidFill>
                <a:srgbClr val="002060"/>
              </a:solidFill>
              <a:latin typeface="+mn-lt"/>
            </a:endParaRPr>
          </a:p>
          <a:p>
            <a:pPr algn="ctr"/>
            <a:r>
              <a:rPr lang="sk-SK" sz="3200" dirty="0">
                <a:solidFill>
                  <a:srgbClr val="002060"/>
                </a:solidFill>
                <a:latin typeface="+mn-lt"/>
              </a:rPr>
              <a:t> systém</a:t>
            </a:r>
          </a:p>
        </p:txBody>
      </p:sp>
      <p:sp>
        <p:nvSpPr>
          <p:cNvPr id="45" name="BlokTextu 44">
            <a:extLst>
              <a:ext uri="{FF2B5EF4-FFF2-40B4-BE49-F238E27FC236}">
                <a16:creationId xmlns:a16="http://schemas.microsoft.com/office/drawing/2014/main" xmlns="" id="{E9487E7F-1C95-4D9F-BB58-C41D930BD915}"/>
              </a:ext>
            </a:extLst>
          </p:cNvPr>
          <p:cNvSpPr txBox="1"/>
          <p:nvPr/>
        </p:nvSpPr>
        <p:spPr>
          <a:xfrm>
            <a:off x="6127561" y="2900832"/>
            <a:ext cx="3070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®"/>
            </a:pPr>
            <a:r>
              <a:rPr lang="sk-SK" sz="3200" dirty="0">
                <a:solidFill>
                  <a:srgbClr val="002060"/>
                </a:solidFill>
                <a:latin typeface="+mn-lt"/>
              </a:rPr>
              <a:t>spolupráca všetkých </a:t>
            </a:r>
            <a:r>
              <a:rPr lang="sk-SK" sz="3200" dirty="0">
                <a:solidFill>
                  <a:srgbClr val="FF0000"/>
                </a:solidFill>
                <a:latin typeface="+mn-lt"/>
              </a:rPr>
              <a:t>nevyhnutná</a:t>
            </a:r>
            <a:r>
              <a:rPr lang="sk-SK" sz="3200" dirty="0">
                <a:solidFill>
                  <a:srgbClr val="002060"/>
                </a:solidFill>
                <a:latin typeface="+mn-lt"/>
              </a:rPr>
              <a:t>!</a:t>
            </a:r>
          </a:p>
        </p:txBody>
      </p:sp>
      <p:pic>
        <p:nvPicPr>
          <p:cNvPr id="47" name="Obrázok 46">
            <a:extLst>
              <a:ext uri="{FF2B5EF4-FFF2-40B4-BE49-F238E27FC236}">
                <a16:creationId xmlns:a16="http://schemas.microsoft.com/office/drawing/2014/main" xmlns="" id="{D370BE23-4F2C-4B80-97FD-5F91BF48A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1755607" y="1805048"/>
            <a:ext cx="762000" cy="50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1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FB7183-A903-48AF-98C9-F0BA4226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úlohy ŠÚKL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A81CCBD-BD31-4FE4-96C0-C4A535FD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r>
              <a:rPr lang="sk-SK" dirty="0"/>
              <a:t>najskôr spolupráca s MZSR pri niektorých otázkach spojených s FMD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august  2017 – dohoda o prevzatí role NCA = ŠÚKL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od januára 2018 – účasť ŠÚKL na zasadnutiach EGSF (Európska Komisia)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41479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D8998F-3235-4699-A5BA-6C4A09F07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Delegované nariadenie</a:t>
            </a:r>
            <a:br>
              <a:rPr lang="sk-SK" dirty="0"/>
            </a:br>
            <a:r>
              <a:rPr lang="sk-SK" sz="1800" dirty="0"/>
              <a:t>POVINNOSTI NCA, kapitola IX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287D05A7-5070-415E-9ADC-DC60B04F0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poskytovať nasledujúce informácie</a:t>
            </a:r>
          </a:p>
          <a:p>
            <a:pPr lvl="1"/>
            <a:r>
              <a:rPr lang="sk-SK" sz="2000" dirty="0"/>
              <a:t>ktoré lieky musia byť vybavené BP</a:t>
            </a:r>
          </a:p>
          <a:p>
            <a:pPr lvl="1"/>
            <a:r>
              <a:rPr lang="sk-SK" sz="2000" dirty="0"/>
              <a:t>ktoré lieky viazané na LP, príp. uhrádzané musia byť vybavené špecifickým identifikátorom (rozšírenie rozsahu)</a:t>
            </a:r>
          </a:p>
          <a:p>
            <a:pPr lvl="1"/>
            <a:r>
              <a:rPr lang="sk-SK" sz="2000" dirty="0"/>
              <a:t>ktoré lieky musia mať ATD z dôvodu bezpečnosti pacientov (rozšírenie rozsahu)</a:t>
            </a:r>
          </a:p>
          <a:p>
            <a:r>
              <a:rPr lang="sk-SK" dirty="0"/>
              <a:t>dohliadať na registračný systém</a:t>
            </a:r>
          </a:p>
          <a:p>
            <a:r>
              <a:rPr lang="sk-SK" dirty="0"/>
              <a:t>oznámenia Komisii</a:t>
            </a:r>
          </a:p>
        </p:txBody>
      </p:sp>
    </p:spTree>
    <p:extLst>
      <p:ext uri="{BB962C8B-B14F-4D97-AF65-F5344CB8AC3E}">
        <p14:creationId xmlns:p14="http://schemas.microsoft.com/office/powerpoint/2010/main" val="156423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6B3BFA4-5D6E-44F7-A9DB-EB8C606A6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interná pracovná skupina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BD12F047-4F1A-4468-849E-4696F9D2E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dirty="0">
                <a:solidFill>
                  <a:srgbClr val="FF0000"/>
                </a:solidFill>
              </a:rPr>
              <a:t>01/2018 </a:t>
            </a:r>
            <a:r>
              <a:rPr lang="sk-SK" dirty="0"/>
              <a:t>– oficiálne založenie pracovnej skupiny pre FMD a BP na </a:t>
            </a:r>
            <a:r>
              <a:rPr lang="sk-SK" dirty="0" err="1"/>
              <a:t>ŠÚKLi</a:t>
            </a:r>
            <a:endParaRPr lang="sk-SK" dirty="0"/>
          </a:p>
          <a:p>
            <a:pPr marL="0" indent="0">
              <a:buNone/>
            </a:pPr>
            <a:r>
              <a:rPr lang="sk-SK" dirty="0"/>
              <a:t>(členovia – inšpekcia, regulácia, VIS a IT, PR, právne)</a:t>
            </a:r>
          </a:p>
          <a:p>
            <a:r>
              <a:rPr lang="sk-SK" dirty="0"/>
              <a:t>riešenie otázok, postupov, dohoda o národných požiadavkách</a:t>
            </a:r>
          </a:p>
          <a:p>
            <a:r>
              <a:rPr lang="sk-SK" dirty="0"/>
              <a:t>stretnutia so SOOL</a:t>
            </a:r>
          </a:p>
          <a:p>
            <a:r>
              <a:rPr lang="sk-SK" dirty="0"/>
              <a:t>účasť SLeK na stretnutiach</a:t>
            </a:r>
          </a:p>
        </p:txBody>
      </p:sp>
    </p:spTree>
    <p:extLst>
      <p:ext uri="{BB962C8B-B14F-4D97-AF65-F5344CB8AC3E}">
        <p14:creationId xmlns:p14="http://schemas.microsoft.com/office/powerpoint/2010/main" val="339658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AEE7C8F-79B0-450A-B974-073553A1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stretnutia a spolupráca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8972089-D3E4-4564-A28E-68661EFAE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09.02.2018 (ŠÚKL, SOOL)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13.04.2018 (ŠÚKL, SOOL, SLeK)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15.06.2018 (ŠÚKL, SOOL, SLeK)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220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92466B-D428-45A5-89F9-6FE8254EA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rámcový program stretnutí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5B5BBEC-1EC5-4594-AA05-5673EB71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1"/>
          </a:xfrm>
        </p:spPr>
        <p:txBody>
          <a:bodyPr/>
          <a:lstStyle/>
          <a:p>
            <a:r>
              <a:rPr lang="sk-SK" dirty="0"/>
              <a:t>vzájomné informovanie sa o postupe v implementácii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informovanie o dianí na medzinárodnej pôde (EMVO, EGSF)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identifikácia rizík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určenie úloh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4868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CF2D88-EC42-4245-A9FF-DC3146AE3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výsledky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0E833A60-7257-41AA-B597-1FC876DD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sk-SK" dirty="0"/>
              <a:t>zoznam MAH</a:t>
            </a:r>
          </a:p>
          <a:p>
            <a:r>
              <a:rPr lang="sk-SK" dirty="0"/>
              <a:t>národné požiadavky – dôležitá komunikácia so zainteresovanými osobami</a:t>
            </a:r>
          </a:p>
          <a:p>
            <a:r>
              <a:rPr lang="sk-SK" dirty="0"/>
              <a:t>návrh </a:t>
            </a:r>
            <a:r>
              <a:rPr lang="sk-SK" dirty="0" err="1"/>
              <a:t>SOOLu</a:t>
            </a:r>
            <a:r>
              <a:rPr lang="sk-SK" dirty="0"/>
              <a:t> – Memorandum o spolupráci</a:t>
            </a:r>
          </a:p>
          <a:p>
            <a:r>
              <a:rPr lang="sk-SK" dirty="0"/>
              <a:t>informácie na webe</a:t>
            </a:r>
          </a:p>
          <a:p>
            <a:r>
              <a:rPr lang="sk-SK" dirty="0"/>
              <a:t>výmena informácií pre medzinárodné stretnutia</a:t>
            </a:r>
          </a:p>
        </p:txBody>
      </p:sp>
    </p:spTree>
    <p:extLst>
      <p:ext uri="{BB962C8B-B14F-4D97-AF65-F5344CB8AC3E}">
        <p14:creationId xmlns:p14="http://schemas.microsoft.com/office/powerpoint/2010/main" val="44735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B9A363-09AA-4931-89AE-238A81ED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spolupráca do budúcna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69329395-91B8-4A5F-803C-523BC3DB1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348880"/>
            <a:ext cx="8229600" cy="3052936"/>
          </a:xfrm>
        </p:spPr>
        <p:txBody>
          <a:bodyPr/>
          <a:lstStyle/>
          <a:p>
            <a:r>
              <a:rPr lang="sk-SK" dirty="0"/>
              <a:t>aktualizácia zoznamu MAH</a:t>
            </a:r>
          </a:p>
          <a:p>
            <a:r>
              <a:rPr lang="sk-SK" dirty="0"/>
              <a:t>diskusia ohľadom prístupu NCA do systému (reporty pri možnom vyšetrovaní falšovania)</a:t>
            </a:r>
          </a:p>
          <a:p>
            <a:r>
              <a:rPr lang="sk-SK" dirty="0"/>
              <a:t>výmena ďalších informácií</a:t>
            </a:r>
          </a:p>
        </p:txBody>
      </p:sp>
    </p:spTree>
    <p:extLst>
      <p:ext uri="{BB962C8B-B14F-4D97-AF65-F5344CB8AC3E}">
        <p14:creationId xmlns:p14="http://schemas.microsoft.com/office/powerpoint/2010/main" val="880744209"/>
      </p:ext>
    </p:extLst>
  </p:cSld>
  <p:clrMapOvr>
    <a:masterClrMapping/>
  </p:clrMapOvr>
</p:sld>
</file>

<file path=ppt/theme/theme1.xml><?xml version="1.0" encoding="utf-8"?>
<a:theme xmlns:a="http://schemas.openxmlformats.org/drawingml/2006/main" name="3_Vlastný návrh">
  <a:themeElements>
    <a:clrScheme name="3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Vlastný návrh">
  <a:themeElements>
    <a:clrScheme name="8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Vlastný návrh">
  <a:themeElements>
    <a:clrScheme name="9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Vlastný návrh">
  <a:themeElements>
    <a:clrScheme name="10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Vlastný návrh">
  <a:themeElements>
    <a:clrScheme name="11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Vlastný návrh">
  <a:themeElements>
    <a:clrScheme name="12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Vlastný návrh">
  <a:themeElements>
    <a:clrScheme name="13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Vlastný návrh">
  <a:themeElements>
    <a:clrScheme name="14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Vlastný návrh">
  <a:themeElements>
    <a:clrScheme name="15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Vlastný návrh">
  <a:themeElements>
    <a:clrScheme name="16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Vlastný návrh">
  <a:themeElements>
    <a:clrScheme name="17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lastný návrh">
  <a:themeElements>
    <a:clrScheme name="2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8_Vlastný návrh">
  <a:themeElements>
    <a:clrScheme name="18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Vlastný návrh">
  <a:themeElements>
    <a:clrScheme name="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Vlastný návrh">
  <a:themeElements>
    <a:clrScheme name="1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Vlastný návrh">
  <a:themeElements>
    <a:clrScheme name="4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Vlastný návrh">
  <a:themeElements>
    <a:clrScheme name="7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Vlastný návrh">
  <a:themeElements>
    <a:clrScheme name="5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Vlastný návrh">
  <a:themeElements>
    <a:clrScheme name="6_Vlast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Vlast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Vlast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Vlast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Vlast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QRD</Template>
  <TotalTime>2114</TotalTime>
  <Words>324</Words>
  <Application>Microsoft Office PowerPoint</Application>
  <PresentationFormat>Prezentácia na obrazovke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19</vt:i4>
      </vt:variant>
      <vt:variant>
        <vt:lpstr>Nadpisy snímok</vt:lpstr>
      </vt:variant>
      <vt:variant>
        <vt:i4>10</vt:i4>
      </vt:variant>
    </vt:vector>
  </HeadingPairs>
  <TitlesOfParts>
    <vt:vector size="33" baseType="lpstr">
      <vt:lpstr>Andalus</vt:lpstr>
      <vt:lpstr>Arial</vt:lpstr>
      <vt:lpstr>Calibri</vt:lpstr>
      <vt:lpstr>Times New Roman</vt:lpstr>
      <vt:lpstr>3_Vlastný návrh</vt:lpstr>
      <vt:lpstr>2_Vlastný návrh</vt:lpstr>
      <vt:lpstr>18_Vlastný návrh</vt:lpstr>
      <vt:lpstr>Vlastný návrh</vt:lpstr>
      <vt:lpstr>1_Vlastný návrh</vt:lpstr>
      <vt:lpstr>4_Vlastný návrh</vt:lpstr>
      <vt:lpstr>7_Vlastný návrh</vt:lpstr>
      <vt:lpstr>5_Vlastný návrh</vt:lpstr>
      <vt:lpstr>6_Vlastný návrh</vt:lpstr>
      <vt:lpstr>8_Vlastný návrh</vt:lpstr>
      <vt:lpstr>9_Vlastný návrh</vt:lpstr>
      <vt:lpstr>10_Vlastný návrh</vt:lpstr>
      <vt:lpstr>11_Vlastný návrh</vt:lpstr>
      <vt:lpstr>12_Vlastný návrh</vt:lpstr>
      <vt:lpstr>13_Vlastný návrh</vt:lpstr>
      <vt:lpstr>14_Vlastný návrh</vt:lpstr>
      <vt:lpstr>15_Vlastný návrh</vt:lpstr>
      <vt:lpstr>16_Vlastný návrh</vt:lpstr>
      <vt:lpstr>17_Vlastný návrh</vt:lpstr>
      <vt:lpstr>Spolupráca ŠÚKL a SOOL pri implementácii FMD v SR</vt:lpstr>
      <vt:lpstr>Prezentácia programu PowerPoint</vt:lpstr>
      <vt:lpstr>úlohy ŠÚKL </vt:lpstr>
      <vt:lpstr>Delegované nariadenie POVINNOSTI NCA, kapitola IX</vt:lpstr>
      <vt:lpstr>interná pracovná skupina</vt:lpstr>
      <vt:lpstr>stretnutia a spolupráca</vt:lpstr>
      <vt:lpstr>rámcový program stretnutí</vt:lpstr>
      <vt:lpstr>výsledky</vt:lpstr>
      <vt:lpstr>spolupráca do budúcna</vt:lpstr>
      <vt:lpstr>"If I have seen further, it is by standing on the shoulders of giants." – Isaac Newton</vt:lpstr>
    </vt:vector>
  </TitlesOfParts>
  <Company>sukl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Predloha QRD</dc:title>
  <dc:creator>Petra Dočolomanská</dc:creator>
  <cp:lastModifiedBy>Dočolomanská, Petra</cp:lastModifiedBy>
  <cp:revision>60</cp:revision>
  <cp:lastPrinted>2018-10-05T05:34:54Z</cp:lastPrinted>
  <dcterms:created xsi:type="dcterms:W3CDTF">2016-02-18T19:33:28Z</dcterms:created>
  <dcterms:modified xsi:type="dcterms:W3CDTF">2018-10-05T06:38:07Z</dcterms:modified>
</cp:coreProperties>
</file>