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48D-B370-4705-BA93-8FB1ED04894A}" type="datetimeFigureOut">
              <a:rPr lang="sk-SK" smtClean="0"/>
              <a:t>18.10.2014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83B4-1A84-4A29-A968-7BB94BB1DD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348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048D-B370-4705-BA93-8FB1ED04894A}" type="datetimeFigureOut">
              <a:rPr lang="sk-SK" smtClean="0"/>
              <a:t>18.10.2014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83B4-1A84-4A29-A968-7BB94BB1DD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5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sk-SK" sz="3600" b="1" smtClean="0">
                <a:solidFill>
                  <a:schemeClr val="accent2"/>
                </a:solidFill>
              </a:rPr>
              <a:t> </a:t>
            </a:r>
            <a:r>
              <a:rPr lang="sk-SK" altLang="sk-SK" sz="2400" b="1" smtClean="0">
                <a:solidFill>
                  <a:srgbClr val="002060"/>
                </a:solidFill>
              </a:rPr>
              <a:t>15. lekárnický kongres 2014</a:t>
            </a:r>
            <a:br>
              <a:rPr lang="sk-SK" altLang="sk-SK" sz="2400" b="1" smtClean="0">
                <a:solidFill>
                  <a:srgbClr val="002060"/>
                </a:solidFill>
              </a:rPr>
            </a:br>
            <a:r>
              <a:rPr lang="sk-SK" altLang="sk-SK" sz="2400" b="1" smtClean="0">
                <a:solidFill>
                  <a:srgbClr val="002060"/>
                </a:solidFill>
              </a:rPr>
              <a:t/>
            </a:r>
            <a:br>
              <a:rPr lang="sk-SK" altLang="sk-SK" sz="2400" b="1" smtClean="0">
                <a:solidFill>
                  <a:srgbClr val="002060"/>
                </a:solidFill>
              </a:rPr>
            </a:br>
            <a:r>
              <a:rPr lang="sk-SK" altLang="sk-SK" sz="2200" b="1" smtClean="0">
                <a:solidFill>
                  <a:srgbClr val="002060"/>
                </a:solidFill>
              </a:rPr>
              <a:t> </a:t>
            </a:r>
            <a:r>
              <a:rPr lang="sk-SK" sz="2200" b="1" cap="all" smtClean="0"/>
              <a:t>MANAŽMENT FARMAKOTERAPIE PACIENTA </a:t>
            </a:r>
            <a:br>
              <a:rPr lang="sk-SK" sz="2200" b="1" cap="all" smtClean="0"/>
            </a:br>
            <a:r>
              <a:rPr lang="sk-SK" sz="2200" b="1" cap="all" smtClean="0"/>
              <a:t>CESTA K SPOKOJNÉMU PACIENTOVI</a:t>
            </a:r>
            <a:br>
              <a:rPr lang="sk-SK" sz="2200" b="1" cap="all" smtClean="0"/>
            </a:br>
            <a:r>
              <a:rPr lang="sk-SK" sz="2400" b="1" cap="all" smtClean="0"/>
              <a:t/>
            </a:r>
            <a:br>
              <a:rPr lang="sk-SK" sz="2400" b="1" cap="all" smtClean="0"/>
            </a:br>
            <a:r>
              <a:rPr lang="sk-SK" sz="2400" b="1" cap="all" smtClean="0"/>
              <a:t/>
            </a:r>
            <a:br>
              <a:rPr lang="sk-SK" sz="2400" b="1" cap="all" smtClean="0"/>
            </a:br>
            <a:r>
              <a:rPr lang="sk-SK" sz="3100" b="1" smtClean="0"/>
              <a:t> Informácie o liekoch ako neoddeliteľná súčasť</a:t>
            </a:r>
            <a:br>
              <a:rPr lang="sk-SK" sz="3100" b="1" smtClean="0"/>
            </a:br>
            <a:r>
              <a:rPr lang="sk-SK" sz="3100" b="1" smtClean="0"/>
              <a:t>manažmentu terapie pacienta </a:t>
            </a:r>
            <a:r>
              <a:rPr lang="sk-SK" altLang="sk-SK" sz="2400" b="1" smtClean="0">
                <a:solidFill>
                  <a:srgbClr val="002060"/>
                </a:solidFill>
              </a:rPr>
              <a:t/>
            </a:r>
            <a:br>
              <a:rPr lang="sk-SK" altLang="sk-SK" sz="2400" b="1" smtClean="0">
                <a:solidFill>
                  <a:srgbClr val="002060"/>
                </a:solidFill>
              </a:rPr>
            </a:br>
            <a:r>
              <a:rPr lang="sk-SK" altLang="sk-SK" sz="2400" b="1" smtClean="0">
                <a:solidFill>
                  <a:srgbClr val="002060"/>
                </a:solidFill>
              </a:rPr>
              <a:t/>
            </a:r>
            <a:br>
              <a:rPr lang="sk-SK" altLang="sk-SK" sz="2400" b="1" smtClean="0">
                <a:solidFill>
                  <a:srgbClr val="002060"/>
                </a:solidFill>
              </a:rPr>
            </a:br>
            <a:r>
              <a:rPr lang="sk-SK" altLang="sk-SK" sz="2400" b="1" smtClean="0">
                <a:solidFill>
                  <a:srgbClr val="0070C0"/>
                </a:solidFill>
              </a:rPr>
              <a:t>PharmDr. </a:t>
            </a:r>
            <a:r>
              <a:rPr lang="en-GB" altLang="sk-SK" sz="2400" b="1" smtClean="0">
                <a:solidFill>
                  <a:srgbClr val="0070C0"/>
                </a:solidFill>
              </a:rPr>
              <a:t>J</a:t>
            </a:r>
            <a:r>
              <a:rPr lang="sk-SK" altLang="sk-SK" sz="2400" b="1" smtClean="0">
                <a:solidFill>
                  <a:srgbClr val="0070C0"/>
                </a:solidFill>
              </a:rPr>
              <a:t>Á</a:t>
            </a:r>
            <a:r>
              <a:rPr lang="en-GB" altLang="sk-SK" sz="2400" b="1" smtClean="0">
                <a:solidFill>
                  <a:srgbClr val="0070C0"/>
                </a:solidFill>
              </a:rPr>
              <a:t>N MAZAG</a:t>
            </a:r>
            <a:endParaRPr lang="en-GB" altLang="sk-SK" sz="3600" dirty="0" smtClean="0">
              <a:solidFill>
                <a:srgbClr val="0070C0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881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9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2400" b="1" smtClean="0"/>
              <a:t/>
            </a:r>
            <a:br>
              <a:rPr lang="sk-SK" sz="2400" b="1" smtClean="0"/>
            </a:br>
            <a:r>
              <a:rPr lang="sk-SK" sz="2400" b="1" smtClean="0"/>
              <a:t>AKTUÁLNE INFORMÁCIE PRE POUŽÍVANIE LIEKOV S OBSAHOM ZOLPIDEMU</a:t>
            </a:r>
            <a:endParaRPr lang="sk-SK" altLang="sk-SK" sz="2400" b="1" dirty="0" smtClean="0">
              <a:solidFill>
                <a:srgbClr val="002060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3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2000" b="1" smtClean="0"/>
              <a:t>ZOLPIDEM - ZÁVERY – POTREBNÉ PRE LIEČBU KRÁTKODOBEJ NESPAVOSTI </a:t>
            </a:r>
            <a:endParaRPr lang="sk-SK" altLang="sk-SK" sz="2000" b="1" smtClean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2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altLang="sk-SK" sz="2300" b="1" smtClean="0">
                <a:solidFill>
                  <a:srgbClr val="002060"/>
                </a:solidFill>
              </a:rPr>
              <a:t>INFORMÁCIE PRE LEKÁRNIKOV  - DISPENZAČNÉ OPTIMUM</a:t>
            </a:r>
            <a:endParaRPr lang="sk-SK" altLang="sk-SK" sz="2300" b="1" dirty="0" smtClean="0">
              <a:solidFill>
                <a:srgbClr val="002060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3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3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7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6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cap="all" smtClean="0"/>
              <a:t/>
            </a:r>
            <a:br>
              <a:rPr lang="sk-SK" cap="all" smtClean="0"/>
            </a:br>
            <a:endParaRPr lang="sk-SK" dirty="0" smtClean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7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300" b="1" smtClean="0"/>
              <a:t>Až 50 % liekov vo svete sa užíva nesprávne</a:t>
            </a:r>
            <a:r>
              <a:rPr lang="sk-SK" sz="3200" smtClean="0"/>
              <a:t/>
            </a:r>
            <a:br>
              <a:rPr lang="sk-SK" sz="3200" smtClean="0"/>
            </a:br>
            <a:endParaRPr lang="sk-SK" sz="32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9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7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2400" b="1" smtClean="0"/>
              <a:t>ĎAKUJEM  ZA POZORNOSŤ</a:t>
            </a:r>
            <a:endParaRPr lang="sk-SK" altLang="sk-SK" sz="2400" b="1" smtClean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b="1" smtClean="0"/>
              <a:t>MANAŽMENT TERAPIE</a:t>
            </a:r>
            <a:endParaRPr lang="sk-SK" altLang="sk-SK" sz="3200" b="1" smtClean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4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800" b="1" smtClean="0"/>
              <a:t>ZDROJ INFORMÁCIÍ O LIEKOCH</a:t>
            </a:r>
            <a:endParaRPr lang="sk-SK" sz="2800" b="1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9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6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6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36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Prezentácia na obrazovke (4:3)</PresentationFormat>
  <Paragraphs>9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 15. lekárnický kongres 2014   MANAŽMENT FARMAKOTERAPIE PACIENTA  CESTA K SPOKOJNÉMU PACIENTOVI    Informácie o liekoch ako neoddeliteľná súčasť manažmentu terapie pacienta   PharmDr. JÁN MAZAG</vt:lpstr>
      <vt:lpstr>Až 50 % liekov vo svete sa užíva nesprávne </vt:lpstr>
      <vt:lpstr>MANAŽMENT TERAPIE</vt:lpstr>
      <vt:lpstr>Prezentácia programu PowerPoint</vt:lpstr>
      <vt:lpstr>ZDROJ INFORMÁCIÍ O LIEKOCH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AKTUÁLNE INFORMÁCIE PRE POUŽÍVANIE LIEKOV S OBSAHOM ZOLPIDEMU</vt:lpstr>
      <vt:lpstr>ZOLPIDEM - ZÁVERY – POTREBNÉ PRE LIEČBU KRÁTKODOBEJ NESPAVOSTI </vt:lpstr>
      <vt:lpstr>INFORMÁCIE PRE LEKÁRNIKOV  - DISPENZAČNÉ OPTIMUM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</vt:lpstr>
      <vt:lpstr>Prezentácia programu PowerPoint</vt:lpstr>
      <vt:lpstr>Prezentácia programu PowerPoint</vt:lpstr>
      <vt:lpstr>ĎAKUJEM  ZA POZORNOSŤ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15. lekárnický kongres 2014   MANAŽMENT FARMAKOTERAPIE PACIENTA  CESTA K SPOKOJNÉMU PACIENTOVI    Informácie o liekoch ako neoddeliteľná súčasť manažmentu terapie pacienta   PharmDr. JÁN MAZAG</dc:title>
  <dc:creator>Mazag, Ján</dc:creator>
  <cp:lastModifiedBy>Mazag, Ján</cp:lastModifiedBy>
  <cp:revision>1</cp:revision>
  <dcterms:created xsi:type="dcterms:W3CDTF">2014-10-18T05:10:30Z</dcterms:created>
  <dcterms:modified xsi:type="dcterms:W3CDTF">2014-10-18T05:10:30Z</dcterms:modified>
</cp:coreProperties>
</file>